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0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1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2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23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4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5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26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7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8.xml" ContentType="application/vnd.openxmlformats-officedocument.theme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5" r:id="rId4"/>
    <p:sldMasterId id="2147483697" r:id="rId5"/>
    <p:sldMasterId id="2147483709" r:id="rId6"/>
    <p:sldMasterId id="2147483721" r:id="rId7"/>
    <p:sldMasterId id="2147483733" r:id="rId8"/>
    <p:sldMasterId id="2147483745" r:id="rId9"/>
    <p:sldMasterId id="2147483757" r:id="rId10"/>
    <p:sldMasterId id="2147483769" r:id="rId11"/>
    <p:sldMasterId id="2147483781" r:id="rId12"/>
    <p:sldMasterId id="2147483793" r:id="rId13"/>
    <p:sldMasterId id="2147483805" r:id="rId14"/>
    <p:sldMasterId id="2147483817" r:id="rId15"/>
    <p:sldMasterId id="2147483829" r:id="rId16"/>
    <p:sldMasterId id="2147483841" r:id="rId17"/>
    <p:sldMasterId id="2147483853" r:id="rId18"/>
    <p:sldMasterId id="2147483865" r:id="rId19"/>
    <p:sldMasterId id="2147483877" r:id="rId20"/>
    <p:sldMasterId id="2147483889" r:id="rId21"/>
    <p:sldMasterId id="2147483901" r:id="rId22"/>
    <p:sldMasterId id="2147483913" r:id="rId23"/>
    <p:sldMasterId id="2147483925" r:id="rId24"/>
    <p:sldMasterId id="2147483937" r:id="rId25"/>
    <p:sldMasterId id="2147483949" r:id="rId26"/>
    <p:sldMasterId id="2147483961" r:id="rId27"/>
    <p:sldMasterId id="2147483973" r:id="rId28"/>
    <p:sldMasterId id="2147483985" r:id="rId29"/>
  </p:sldMasterIdLst>
  <p:notesMasterIdLst>
    <p:notesMasterId r:id="rId77"/>
  </p:notesMasterIdLst>
  <p:sldIdLst>
    <p:sldId id="371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3" r:id="rId38"/>
    <p:sldId id="472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2" r:id="rId57"/>
    <p:sldId id="493" r:id="rId58"/>
    <p:sldId id="494" r:id="rId59"/>
    <p:sldId id="495" r:id="rId60"/>
    <p:sldId id="496" r:id="rId61"/>
    <p:sldId id="497" r:id="rId62"/>
    <p:sldId id="498" r:id="rId63"/>
    <p:sldId id="500" r:id="rId64"/>
    <p:sldId id="501" r:id="rId65"/>
    <p:sldId id="499" r:id="rId66"/>
    <p:sldId id="502" r:id="rId67"/>
    <p:sldId id="503" r:id="rId68"/>
    <p:sldId id="504" r:id="rId69"/>
    <p:sldId id="505" r:id="rId70"/>
    <p:sldId id="506" r:id="rId71"/>
    <p:sldId id="508" r:id="rId72"/>
    <p:sldId id="509" r:id="rId73"/>
    <p:sldId id="510" r:id="rId74"/>
    <p:sldId id="511" r:id="rId75"/>
    <p:sldId id="398" r:id="rId7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DE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0" autoAdjust="0"/>
    <p:restoredTop sz="84606" autoAdjust="0"/>
  </p:normalViewPr>
  <p:slideViewPr>
    <p:cSldViewPr>
      <p:cViewPr varScale="1">
        <p:scale>
          <a:sx n="95" d="100"/>
          <a:sy n="95" d="100"/>
        </p:scale>
        <p:origin x="148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74" Type="http://schemas.openxmlformats.org/officeDocument/2006/relationships/slide" Target="slides/slide4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slide" Target="slides/slide44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76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66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B737A-A8C1-4D80-8EFC-C9563DFA701C}" type="doc">
      <dgm:prSet loTypeId="urn:microsoft.com/office/officeart/2005/8/layout/process1" loCatId="process" qsTypeId="urn:microsoft.com/office/officeart/2005/8/quickstyle/simple3#1" qsCatId="simple" csTypeId="urn:microsoft.com/office/officeart/2005/8/colors/accent1_2#1" csCatId="accent1" phldr="1"/>
      <dgm:spPr/>
    </dgm:pt>
    <dgm:pt modelId="{DD3D9CF2-DC59-4E46-9CF1-2C20E165FE6E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新闻、学术论文</a:t>
          </a:r>
          <a:endParaRPr lang="zh-CN" altLang="en-US" dirty="0">
            <a:latin typeface="+mj-ea"/>
            <a:ea typeface="+mj-ea"/>
          </a:endParaRPr>
        </a:p>
      </dgm:t>
    </dgm:pt>
    <dgm:pt modelId="{9E324DEA-D347-476C-B27A-D1AD7CEAA6A2}" type="parTrans" cxnId="{CF4089FB-C2E6-47E4-BB0E-5B533823DCAB}">
      <dgm:prSet/>
      <dgm:spPr/>
      <dgm:t>
        <a:bodyPr/>
        <a:lstStyle/>
        <a:p>
          <a:endParaRPr lang="zh-CN" altLang="en-US"/>
        </a:p>
      </dgm:t>
    </dgm:pt>
    <dgm:pt modelId="{3A21BFC0-1E8A-45D0-92DE-0F7F4869B958}" type="sibTrans" cxnId="{CF4089FB-C2E6-47E4-BB0E-5B533823DCAB}">
      <dgm:prSet/>
      <dgm:spPr/>
      <dgm:t>
        <a:bodyPr/>
        <a:lstStyle/>
        <a:p>
          <a:endParaRPr lang="zh-CN" altLang="en-US"/>
        </a:p>
      </dgm:t>
    </dgm:pt>
    <dgm:pt modelId="{CEABD02C-5640-4D61-9C1F-DF59F8BD4376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社会化标注</a:t>
          </a:r>
          <a:endParaRPr lang="zh-CN" altLang="en-US" dirty="0">
            <a:latin typeface="+mj-ea"/>
            <a:ea typeface="+mj-ea"/>
          </a:endParaRPr>
        </a:p>
      </dgm:t>
    </dgm:pt>
    <dgm:pt modelId="{7A822E61-D44D-4F7F-91CA-55ABB0D109CA}" type="parTrans" cxnId="{CA1CB68A-1799-4A85-9403-F26B1D7527CF}">
      <dgm:prSet/>
      <dgm:spPr/>
      <dgm:t>
        <a:bodyPr/>
        <a:lstStyle/>
        <a:p>
          <a:endParaRPr lang="zh-CN" altLang="en-US"/>
        </a:p>
      </dgm:t>
    </dgm:pt>
    <dgm:pt modelId="{3AC45844-3516-45B5-A811-F2814B53E7CF}" type="sibTrans" cxnId="{CA1CB68A-1799-4A85-9403-F26B1D7527CF}">
      <dgm:prSet/>
      <dgm:spPr/>
      <dgm:t>
        <a:bodyPr/>
        <a:lstStyle/>
        <a:p>
          <a:endParaRPr lang="zh-CN" altLang="en-US"/>
        </a:p>
      </dgm:t>
    </dgm:pt>
    <dgm:pt modelId="{2F975DF7-FADC-4A7C-AC0F-CD8B63201D6F}" type="pres">
      <dgm:prSet presAssocID="{B62B737A-A8C1-4D80-8EFC-C9563DFA701C}" presName="Name0" presStyleCnt="0">
        <dgm:presLayoutVars>
          <dgm:dir/>
          <dgm:resizeHandles val="exact"/>
        </dgm:presLayoutVars>
      </dgm:prSet>
      <dgm:spPr/>
    </dgm:pt>
    <dgm:pt modelId="{94F6C4BC-9ADA-4686-894A-B8DAA88ACADF}" type="pres">
      <dgm:prSet presAssocID="{DD3D9CF2-DC59-4E46-9CF1-2C20E165FE6E}" presName="node" presStyleLbl="node1" presStyleIdx="0" presStyleCnt="2" custLinFactNeighborY="11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74923-A98B-42C3-8151-4406ECD5B893}" type="pres">
      <dgm:prSet presAssocID="{3A21BFC0-1E8A-45D0-92DE-0F7F4869B958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61861FCE-63A0-4E77-B05C-982F8DCB9A11}" type="pres">
      <dgm:prSet presAssocID="{3A21BFC0-1E8A-45D0-92DE-0F7F4869B958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D81C4B3D-F650-4A98-A41B-D44650045A5E}" type="pres">
      <dgm:prSet presAssocID="{CEABD02C-5640-4D61-9C1F-DF59F8BD43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6D0E41-7A0E-44AA-B732-32FB740BED7C}" type="presOf" srcId="{3A21BFC0-1E8A-45D0-92DE-0F7F4869B958}" destId="{68674923-A98B-42C3-8151-4406ECD5B893}" srcOrd="0" destOrd="0" presId="urn:microsoft.com/office/officeart/2005/8/layout/process1"/>
    <dgm:cxn modelId="{F51446E9-C66B-430E-887D-743066882FC8}" type="presOf" srcId="{DD3D9CF2-DC59-4E46-9CF1-2C20E165FE6E}" destId="{94F6C4BC-9ADA-4686-894A-B8DAA88ACADF}" srcOrd="0" destOrd="0" presId="urn:microsoft.com/office/officeart/2005/8/layout/process1"/>
    <dgm:cxn modelId="{F7A51F26-7C8C-4C7B-BEEF-6064450E61A3}" type="presOf" srcId="{3A21BFC0-1E8A-45D0-92DE-0F7F4869B958}" destId="{61861FCE-63A0-4E77-B05C-982F8DCB9A11}" srcOrd="1" destOrd="0" presId="urn:microsoft.com/office/officeart/2005/8/layout/process1"/>
    <dgm:cxn modelId="{972B2ED7-159B-4E84-838B-979A423542FB}" type="presOf" srcId="{B62B737A-A8C1-4D80-8EFC-C9563DFA701C}" destId="{2F975DF7-FADC-4A7C-AC0F-CD8B63201D6F}" srcOrd="0" destOrd="0" presId="urn:microsoft.com/office/officeart/2005/8/layout/process1"/>
    <dgm:cxn modelId="{03DCF7F9-7AD5-4140-A647-307D0344B24F}" type="presOf" srcId="{CEABD02C-5640-4D61-9C1F-DF59F8BD4376}" destId="{D81C4B3D-F650-4A98-A41B-D44650045A5E}" srcOrd="0" destOrd="0" presId="urn:microsoft.com/office/officeart/2005/8/layout/process1"/>
    <dgm:cxn modelId="{CA1CB68A-1799-4A85-9403-F26B1D7527CF}" srcId="{B62B737A-A8C1-4D80-8EFC-C9563DFA701C}" destId="{CEABD02C-5640-4D61-9C1F-DF59F8BD4376}" srcOrd="1" destOrd="0" parTransId="{7A822E61-D44D-4F7F-91CA-55ABB0D109CA}" sibTransId="{3AC45844-3516-45B5-A811-F2814B53E7CF}"/>
    <dgm:cxn modelId="{CF4089FB-C2E6-47E4-BB0E-5B533823DCAB}" srcId="{B62B737A-A8C1-4D80-8EFC-C9563DFA701C}" destId="{DD3D9CF2-DC59-4E46-9CF1-2C20E165FE6E}" srcOrd="0" destOrd="0" parTransId="{9E324DEA-D347-476C-B27A-D1AD7CEAA6A2}" sibTransId="{3A21BFC0-1E8A-45D0-92DE-0F7F4869B958}"/>
    <dgm:cxn modelId="{22AB109E-F18C-4AEF-BA8B-59EFAAD7DAC1}" type="presParOf" srcId="{2F975DF7-FADC-4A7C-AC0F-CD8B63201D6F}" destId="{94F6C4BC-9ADA-4686-894A-B8DAA88ACADF}" srcOrd="0" destOrd="0" presId="urn:microsoft.com/office/officeart/2005/8/layout/process1"/>
    <dgm:cxn modelId="{193D51CC-7DC9-42BD-A72B-86C35FF6EC07}" type="presParOf" srcId="{2F975DF7-FADC-4A7C-AC0F-CD8B63201D6F}" destId="{68674923-A98B-42C3-8151-4406ECD5B893}" srcOrd="1" destOrd="0" presId="urn:microsoft.com/office/officeart/2005/8/layout/process1"/>
    <dgm:cxn modelId="{A8DF87E8-73C3-4686-A668-62F5C0EE22AF}" type="presParOf" srcId="{68674923-A98B-42C3-8151-4406ECD5B893}" destId="{61861FCE-63A0-4E77-B05C-982F8DCB9A11}" srcOrd="0" destOrd="0" presId="urn:microsoft.com/office/officeart/2005/8/layout/process1"/>
    <dgm:cxn modelId="{4EF9EE59-CB29-4CAA-A1E0-F2F60F6E5B65}" type="presParOf" srcId="{2F975DF7-FADC-4A7C-AC0F-CD8B63201D6F}" destId="{D81C4B3D-F650-4A98-A41B-D44650045A5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264CB-664E-4274-843F-34B8B502110D}" type="doc">
      <dgm:prSet loTypeId="urn:microsoft.com/office/officeart/2005/8/layout/hierarchy2#2" loCatId="hierarchy" qsTypeId="urn:microsoft.com/office/officeart/2005/8/quickstyle/simple3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DD94D351-8C04-432A-B8C9-347175DC866C}">
      <dgm:prSet phldrT="[文本]" custT="1"/>
      <dgm:spPr/>
      <dgm:t>
        <a:bodyPr/>
        <a:lstStyle/>
        <a:p>
          <a:r>
            <a:rPr lang="zh-CN" altLang="en-US" sz="2800" b="1" dirty="0" smtClean="0">
              <a:latin typeface="+mj-ea"/>
              <a:ea typeface="+mj-ea"/>
            </a:rPr>
            <a:t>关键词抽取</a:t>
          </a:r>
          <a:endParaRPr lang="zh-CN" altLang="en-US" sz="2800" b="1" dirty="0">
            <a:latin typeface="+mj-ea"/>
            <a:ea typeface="+mj-ea"/>
          </a:endParaRPr>
        </a:p>
      </dgm:t>
    </dgm:pt>
    <dgm:pt modelId="{31F14572-5F4A-4C8E-9574-FC6A548AA214}" type="parTrans" cxnId="{63828155-3F69-4D55-A80C-1AD98EB0F392}">
      <dgm:prSet/>
      <dgm:spPr/>
      <dgm:t>
        <a:bodyPr/>
        <a:lstStyle/>
        <a:p>
          <a:endParaRPr lang="zh-CN" altLang="en-US" sz="2400" b="1"/>
        </a:p>
      </dgm:t>
    </dgm:pt>
    <dgm:pt modelId="{BB421338-F6FB-4A30-9E4C-18B7DBFF06E3}" type="sibTrans" cxnId="{63828155-3F69-4D55-A80C-1AD98EB0F392}">
      <dgm:prSet/>
      <dgm:spPr/>
      <dgm:t>
        <a:bodyPr/>
        <a:lstStyle/>
        <a:p>
          <a:endParaRPr lang="zh-CN" altLang="en-US" sz="2400" b="1"/>
        </a:p>
      </dgm:t>
    </dgm:pt>
    <dgm:pt modelId="{22077E57-1A3B-4D4E-B327-915CF270A165}">
      <dgm:prSet phldrT="[文本]" custT="1"/>
      <dgm:spPr/>
      <dgm:t>
        <a:bodyPr/>
        <a:lstStyle/>
        <a:p>
          <a:r>
            <a:rPr lang="zh-CN" altLang="en-US" sz="3200" b="1" dirty="0" smtClean="0">
              <a:latin typeface="+mj-ea"/>
              <a:ea typeface="+mj-ea"/>
            </a:rPr>
            <a:t>有监督</a:t>
          </a:r>
          <a:endParaRPr lang="zh-CN" altLang="en-US" sz="3200" b="1" dirty="0">
            <a:latin typeface="+mj-ea"/>
            <a:ea typeface="+mj-ea"/>
          </a:endParaRPr>
        </a:p>
      </dgm:t>
    </dgm:pt>
    <dgm:pt modelId="{7E2A3E7F-8195-491F-BAF0-B35171C44B41}" type="parTrans" cxnId="{EBEC16A4-CA3E-4539-911B-564FEFDF9AFF}">
      <dgm:prSet custT="1"/>
      <dgm:spPr/>
      <dgm:t>
        <a:bodyPr/>
        <a:lstStyle/>
        <a:p>
          <a:endParaRPr lang="zh-CN" altLang="en-US" sz="700" b="1"/>
        </a:p>
      </dgm:t>
    </dgm:pt>
    <dgm:pt modelId="{CDB654A2-E1F4-432F-B890-7F73B6064B32}" type="sibTrans" cxnId="{EBEC16A4-CA3E-4539-911B-564FEFDF9AFF}">
      <dgm:prSet/>
      <dgm:spPr/>
      <dgm:t>
        <a:bodyPr/>
        <a:lstStyle/>
        <a:p>
          <a:endParaRPr lang="zh-CN" altLang="en-US" sz="2400" b="1"/>
        </a:p>
      </dgm:t>
    </dgm:pt>
    <dgm:pt modelId="{BBD19577-D6D8-4651-A9F5-AE6793B4064E}">
      <dgm:prSet phldrT="[文本]" custT="1"/>
      <dgm:spPr/>
      <dgm:t>
        <a:bodyPr/>
        <a:lstStyle/>
        <a:p>
          <a:r>
            <a:rPr lang="zh-CN" altLang="en-US" sz="3200" b="1" dirty="0" smtClean="0">
              <a:latin typeface="+mj-ea"/>
              <a:ea typeface="+mj-ea"/>
            </a:rPr>
            <a:t>无监督</a:t>
          </a:r>
          <a:endParaRPr lang="zh-CN" altLang="en-US" sz="3200" b="1" dirty="0">
            <a:latin typeface="+mj-ea"/>
            <a:ea typeface="+mj-ea"/>
          </a:endParaRPr>
        </a:p>
      </dgm:t>
    </dgm:pt>
    <dgm:pt modelId="{8A97B74C-7142-4FA4-A640-EE7AC4C33924}" type="parTrans" cxnId="{EFA11E8B-1421-46C9-8F19-9319219398C6}">
      <dgm:prSet custT="1"/>
      <dgm:spPr/>
      <dgm:t>
        <a:bodyPr/>
        <a:lstStyle/>
        <a:p>
          <a:endParaRPr lang="zh-CN" altLang="en-US" sz="700" b="1"/>
        </a:p>
      </dgm:t>
    </dgm:pt>
    <dgm:pt modelId="{2EE9D79F-CE2D-45DD-877A-4271D56341C4}" type="sibTrans" cxnId="{EFA11E8B-1421-46C9-8F19-9319219398C6}">
      <dgm:prSet/>
      <dgm:spPr/>
      <dgm:t>
        <a:bodyPr/>
        <a:lstStyle/>
        <a:p>
          <a:endParaRPr lang="zh-CN" altLang="en-US" sz="2400" b="1"/>
        </a:p>
      </dgm:t>
    </dgm:pt>
    <dgm:pt modelId="{9B409284-08FC-462E-932B-3025DF6DBF32}">
      <dgm:prSet phldrT="[文本]" custT="1"/>
      <dgm:spPr/>
      <dgm:t>
        <a:bodyPr/>
        <a:lstStyle/>
        <a:p>
          <a:r>
            <a:rPr lang="zh-CN" altLang="en-US" sz="2800" b="1" dirty="0" smtClean="0">
              <a:latin typeface="+mj-ea"/>
              <a:ea typeface="+mj-ea"/>
            </a:rPr>
            <a:t>词频</a:t>
          </a:r>
          <a:endParaRPr lang="zh-CN" altLang="en-US" sz="2800" b="1" dirty="0">
            <a:latin typeface="+mj-ea"/>
            <a:ea typeface="+mj-ea"/>
          </a:endParaRPr>
        </a:p>
      </dgm:t>
    </dgm:pt>
    <dgm:pt modelId="{46C4ACF5-695D-40EA-BBCD-E00DB12D6A20}" type="parTrans" cxnId="{A646B0C9-1A34-48EF-8D45-84396EF1EA73}">
      <dgm:prSet custT="1"/>
      <dgm:spPr/>
      <dgm:t>
        <a:bodyPr/>
        <a:lstStyle/>
        <a:p>
          <a:endParaRPr lang="zh-CN" altLang="en-US" sz="700" b="1"/>
        </a:p>
      </dgm:t>
    </dgm:pt>
    <dgm:pt modelId="{3E630EE3-FCE2-400F-BF2C-FA083AD3F102}" type="sibTrans" cxnId="{A646B0C9-1A34-48EF-8D45-84396EF1EA73}">
      <dgm:prSet/>
      <dgm:spPr/>
      <dgm:t>
        <a:bodyPr/>
        <a:lstStyle/>
        <a:p>
          <a:endParaRPr lang="zh-CN" altLang="en-US" sz="2400" b="1"/>
        </a:p>
      </dgm:t>
    </dgm:pt>
    <dgm:pt modelId="{D02B7D0D-23EB-4124-8F62-80EC72FE8874}">
      <dgm:prSet phldrT="[文本]" custT="1"/>
      <dgm:spPr/>
      <dgm:t>
        <a:bodyPr/>
        <a:lstStyle/>
        <a:p>
          <a:r>
            <a:rPr lang="zh-CN" altLang="en-US" sz="2800" b="1" dirty="0" smtClean="0">
              <a:latin typeface="+mj-ea"/>
              <a:ea typeface="+mj-ea"/>
            </a:rPr>
            <a:t>图方法</a:t>
          </a:r>
          <a:endParaRPr lang="zh-CN" altLang="en-US" sz="2800" b="1" dirty="0">
            <a:latin typeface="+mj-ea"/>
            <a:ea typeface="+mj-ea"/>
          </a:endParaRPr>
        </a:p>
      </dgm:t>
    </dgm:pt>
    <dgm:pt modelId="{644D3F1F-D4E1-4F21-8A26-E1BA29FEECC0}" type="parTrans" cxnId="{B6D74477-43DA-48FC-91FF-0D583F758734}">
      <dgm:prSet custT="1"/>
      <dgm:spPr/>
      <dgm:t>
        <a:bodyPr/>
        <a:lstStyle/>
        <a:p>
          <a:endParaRPr lang="zh-CN" altLang="en-US" sz="700" b="1"/>
        </a:p>
      </dgm:t>
    </dgm:pt>
    <dgm:pt modelId="{BBF4111D-30DA-4A28-99E8-620C0622CBE8}" type="sibTrans" cxnId="{B6D74477-43DA-48FC-91FF-0D583F758734}">
      <dgm:prSet/>
      <dgm:spPr/>
      <dgm:t>
        <a:bodyPr/>
        <a:lstStyle/>
        <a:p>
          <a:endParaRPr lang="zh-CN" altLang="en-US" sz="2400" b="1"/>
        </a:p>
      </dgm:t>
    </dgm:pt>
    <dgm:pt modelId="{D43922EE-6C0A-4DF7-BBD1-36B46264D16F}">
      <dgm:prSet phldrT="[文本]" custT="1"/>
      <dgm:spPr/>
      <dgm:t>
        <a:bodyPr/>
        <a:lstStyle/>
        <a:p>
          <a:r>
            <a:rPr lang="zh-CN" altLang="en-US" sz="3200" b="1" dirty="0" smtClean="0">
              <a:latin typeface="+mj-ea"/>
              <a:ea typeface="+mj-ea"/>
            </a:rPr>
            <a:t>二分类</a:t>
          </a:r>
          <a:endParaRPr lang="zh-CN" altLang="en-US" sz="3200" b="1" dirty="0">
            <a:latin typeface="+mj-ea"/>
            <a:ea typeface="+mj-ea"/>
          </a:endParaRPr>
        </a:p>
      </dgm:t>
    </dgm:pt>
    <dgm:pt modelId="{E9BA48C6-242A-4096-A4D9-B647DEE1138E}" type="parTrans" cxnId="{5A06B130-A004-4B54-ADCA-9F6BD1667F6B}">
      <dgm:prSet/>
      <dgm:spPr/>
      <dgm:t>
        <a:bodyPr/>
        <a:lstStyle/>
        <a:p>
          <a:endParaRPr lang="zh-CN" altLang="en-US"/>
        </a:p>
      </dgm:t>
    </dgm:pt>
    <dgm:pt modelId="{9B29B4EF-B01A-44A3-BB5E-58368F08DD3F}" type="sibTrans" cxnId="{5A06B130-A004-4B54-ADCA-9F6BD1667F6B}">
      <dgm:prSet/>
      <dgm:spPr/>
      <dgm:t>
        <a:bodyPr/>
        <a:lstStyle/>
        <a:p>
          <a:endParaRPr lang="zh-CN" altLang="en-US"/>
        </a:p>
      </dgm:t>
    </dgm:pt>
    <dgm:pt modelId="{670EF8A5-0C56-4824-9B2C-185EE93909CC}">
      <dgm:prSet phldrT="[文本]" custT="1"/>
      <dgm:spPr/>
      <dgm:t>
        <a:bodyPr/>
        <a:lstStyle/>
        <a:p>
          <a:r>
            <a:rPr lang="zh-CN" altLang="en-US" sz="3200" b="1" dirty="0" smtClean="0">
              <a:latin typeface="+mj-ea"/>
              <a:ea typeface="+mj-ea"/>
            </a:rPr>
            <a:t>多分类</a:t>
          </a:r>
          <a:endParaRPr lang="zh-CN" altLang="en-US" sz="3200" b="1" dirty="0">
            <a:latin typeface="+mj-ea"/>
            <a:ea typeface="+mj-ea"/>
          </a:endParaRPr>
        </a:p>
      </dgm:t>
    </dgm:pt>
    <dgm:pt modelId="{636DC3B0-B851-43CB-87F7-999253222238}" type="parTrans" cxnId="{4A55F7A7-5841-467D-A554-2D33F50EBB59}">
      <dgm:prSet/>
      <dgm:spPr/>
      <dgm:t>
        <a:bodyPr/>
        <a:lstStyle/>
        <a:p>
          <a:endParaRPr lang="zh-CN" altLang="en-US"/>
        </a:p>
      </dgm:t>
    </dgm:pt>
    <dgm:pt modelId="{87839398-5E0E-449A-B7A0-9D0C2E3DE79F}" type="sibTrans" cxnId="{4A55F7A7-5841-467D-A554-2D33F50EBB59}">
      <dgm:prSet/>
      <dgm:spPr/>
      <dgm:t>
        <a:bodyPr/>
        <a:lstStyle/>
        <a:p>
          <a:endParaRPr lang="zh-CN" altLang="en-US"/>
        </a:p>
      </dgm:t>
    </dgm:pt>
    <dgm:pt modelId="{0BC6D95E-ABD3-4735-BE80-89C16AE9EDB6}" type="pres">
      <dgm:prSet presAssocID="{510264CB-664E-4274-843F-34B8B502110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01681-D0F0-4F61-8E53-CD793A1A01B7}" type="pres">
      <dgm:prSet presAssocID="{DD94D351-8C04-432A-B8C9-347175DC866C}" presName="root1" presStyleCnt="0"/>
      <dgm:spPr/>
      <dgm:t>
        <a:bodyPr/>
        <a:lstStyle/>
        <a:p>
          <a:endParaRPr lang="zh-CN" altLang="en-US"/>
        </a:p>
      </dgm:t>
    </dgm:pt>
    <dgm:pt modelId="{7BA7DF14-F144-4D45-BCB3-0B75C3550A98}" type="pres">
      <dgm:prSet presAssocID="{DD94D351-8C04-432A-B8C9-347175DC866C}" presName="LevelOneTextNode" presStyleLbl="node0" presStyleIdx="0" presStyleCnt="1" custScaleX="1225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00E97F-F23B-4A42-9793-427F47B59E32}" type="pres">
      <dgm:prSet presAssocID="{DD94D351-8C04-432A-B8C9-347175DC866C}" presName="level2hierChild" presStyleCnt="0"/>
      <dgm:spPr/>
      <dgm:t>
        <a:bodyPr/>
        <a:lstStyle/>
        <a:p>
          <a:endParaRPr lang="zh-CN" altLang="en-US"/>
        </a:p>
      </dgm:t>
    </dgm:pt>
    <dgm:pt modelId="{93F6A251-B959-4C62-8444-8446DCC86AFC}" type="pres">
      <dgm:prSet presAssocID="{7E2A3E7F-8195-491F-BAF0-B35171C44B41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FBDFC3C-9E37-4941-9887-E107C6355D1A}" type="pres">
      <dgm:prSet presAssocID="{7E2A3E7F-8195-491F-BAF0-B35171C44B41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B5F10A7-0869-4C99-A2DD-F99CF789DEF1}" type="pres">
      <dgm:prSet presAssocID="{22077E57-1A3B-4D4E-B327-915CF270A165}" presName="root2" presStyleCnt="0"/>
      <dgm:spPr/>
      <dgm:t>
        <a:bodyPr/>
        <a:lstStyle/>
        <a:p>
          <a:endParaRPr lang="zh-CN" altLang="en-US"/>
        </a:p>
      </dgm:t>
    </dgm:pt>
    <dgm:pt modelId="{BD4792D1-0532-496B-A522-884912767F08}" type="pres">
      <dgm:prSet presAssocID="{22077E57-1A3B-4D4E-B327-915CF270A16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D98B00-7EC4-41F2-9C37-F52A931A0A0A}" type="pres">
      <dgm:prSet presAssocID="{22077E57-1A3B-4D4E-B327-915CF270A165}" presName="level3hierChild" presStyleCnt="0"/>
      <dgm:spPr/>
      <dgm:t>
        <a:bodyPr/>
        <a:lstStyle/>
        <a:p>
          <a:endParaRPr lang="zh-CN" altLang="en-US"/>
        </a:p>
      </dgm:t>
    </dgm:pt>
    <dgm:pt modelId="{C6E7E9BB-09BD-4939-B95B-852282006C15}" type="pres">
      <dgm:prSet presAssocID="{E9BA48C6-242A-4096-A4D9-B647DEE1138E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91BB4FA6-EDC3-423E-8D03-F075D623270D}" type="pres">
      <dgm:prSet presAssocID="{E9BA48C6-242A-4096-A4D9-B647DEE1138E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82979DA-4F3F-47D5-9DC6-812681FCABB8}" type="pres">
      <dgm:prSet presAssocID="{D43922EE-6C0A-4DF7-BBD1-36B46264D16F}" presName="root2" presStyleCnt="0"/>
      <dgm:spPr/>
      <dgm:t>
        <a:bodyPr/>
        <a:lstStyle/>
        <a:p>
          <a:endParaRPr lang="zh-CN" altLang="en-US"/>
        </a:p>
      </dgm:t>
    </dgm:pt>
    <dgm:pt modelId="{73F3767F-BF42-45D5-BE72-010E22B47D0D}" type="pres">
      <dgm:prSet presAssocID="{D43922EE-6C0A-4DF7-BBD1-36B46264D16F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F805D6-8864-4BD4-B4F2-FC33FDECAD9E}" type="pres">
      <dgm:prSet presAssocID="{D43922EE-6C0A-4DF7-BBD1-36B46264D16F}" presName="level3hierChild" presStyleCnt="0"/>
      <dgm:spPr/>
      <dgm:t>
        <a:bodyPr/>
        <a:lstStyle/>
        <a:p>
          <a:endParaRPr lang="zh-CN" altLang="en-US"/>
        </a:p>
      </dgm:t>
    </dgm:pt>
    <dgm:pt modelId="{36F345CD-DD9F-433A-8164-9176358D4913}" type="pres">
      <dgm:prSet presAssocID="{636DC3B0-B851-43CB-87F7-999253222238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E8C6C6BA-8154-443B-8226-DEA8D3C90648}" type="pres">
      <dgm:prSet presAssocID="{636DC3B0-B851-43CB-87F7-999253222238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C8575B4B-A468-432D-8624-E4EFF1542425}" type="pres">
      <dgm:prSet presAssocID="{670EF8A5-0C56-4824-9B2C-185EE93909CC}" presName="root2" presStyleCnt="0"/>
      <dgm:spPr/>
      <dgm:t>
        <a:bodyPr/>
        <a:lstStyle/>
        <a:p>
          <a:endParaRPr lang="zh-CN" altLang="en-US"/>
        </a:p>
      </dgm:t>
    </dgm:pt>
    <dgm:pt modelId="{866E776C-8D6D-49D3-A163-E759A5007BFE}" type="pres">
      <dgm:prSet presAssocID="{670EF8A5-0C56-4824-9B2C-185EE93909C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BC9FDE-FE53-49D8-8125-4B8ACF173D0B}" type="pres">
      <dgm:prSet presAssocID="{670EF8A5-0C56-4824-9B2C-185EE93909CC}" presName="level3hierChild" presStyleCnt="0"/>
      <dgm:spPr/>
      <dgm:t>
        <a:bodyPr/>
        <a:lstStyle/>
        <a:p>
          <a:endParaRPr lang="zh-CN" altLang="en-US"/>
        </a:p>
      </dgm:t>
    </dgm:pt>
    <dgm:pt modelId="{E60CF889-1546-48E7-9682-110DEA4C5C25}" type="pres">
      <dgm:prSet presAssocID="{8A97B74C-7142-4FA4-A640-EE7AC4C3392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B27B14D-9168-49CD-9E48-31083CE2B5B6}" type="pres">
      <dgm:prSet presAssocID="{8A97B74C-7142-4FA4-A640-EE7AC4C3392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4FFE05A-69E8-483D-BA78-B1625F308541}" type="pres">
      <dgm:prSet presAssocID="{BBD19577-D6D8-4651-A9F5-AE6793B4064E}" presName="root2" presStyleCnt="0"/>
      <dgm:spPr/>
      <dgm:t>
        <a:bodyPr/>
        <a:lstStyle/>
        <a:p>
          <a:endParaRPr lang="zh-CN" altLang="en-US"/>
        </a:p>
      </dgm:t>
    </dgm:pt>
    <dgm:pt modelId="{0EF77561-6B2F-411B-8783-E336C2500A4B}" type="pres">
      <dgm:prSet presAssocID="{BBD19577-D6D8-4651-A9F5-AE6793B4064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B3BC85-34FA-47A6-A6C8-8D54FC5BFC5E}" type="pres">
      <dgm:prSet presAssocID="{BBD19577-D6D8-4651-A9F5-AE6793B4064E}" presName="level3hierChild" presStyleCnt="0"/>
      <dgm:spPr/>
      <dgm:t>
        <a:bodyPr/>
        <a:lstStyle/>
        <a:p>
          <a:endParaRPr lang="zh-CN" altLang="en-US"/>
        </a:p>
      </dgm:t>
    </dgm:pt>
    <dgm:pt modelId="{DF5DA917-6775-473A-A7F5-0321D2E50B01}" type="pres">
      <dgm:prSet presAssocID="{46C4ACF5-695D-40EA-BBCD-E00DB12D6A20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A8348908-6A98-47EA-BAD9-C6F9AF69358A}" type="pres">
      <dgm:prSet presAssocID="{46C4ACF5-695D-40EA-BBCD-E00DB12D6A20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2329782A-E64C-4B59-9A5E-E4F6BB573327}" type="pres">
      <dgm:prSet presAssocID="{9B409284-08FC-462E-932B-3025DF6DBF32}" presName="root2" presStyleCnt="0"/>
      <dgm:spPr/>
      <dgm:t>
        <a:bodyPr/>
        <a:lstStyle/>
        <a:p>
          <a:endParaRPr lang="zh-CN" altLang="en-US"/>
        </a:p>
      </dgm:t>
    </dgm:pt>
    <dgm:pt modelId="{6E2AF4FC-85B9-410F-8B76-1A1306613500}" type="pres">
      <dgm:prSet presAssocID="{9B409284-08FC-462E-932B-3025DF6DBF32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6CC4F8-97D8-4BB1-B0CA-E893B5CEF351}" type="pres">
      <dgm:prSet presAssocID="{9B409284-08FC-462E-932B-3025DF6DBF32}" presName="level3hierChild" presStyleCnt="0"/>
      <dgm:spPr/>
      <dgm:t>
        <a:bodyPr/>
        <a:lstStyle/>
        <a:p>
          <a:endParaRPr lang="zh-CN" altLang="en-US"/>
        </a:p>
      </dgm:t>
    </dgm:pt>
    <dgm:pt modelId="{A9D55BC2-6187-4274-A075-5E1868168A14}" type="pres">
      <dgm:prSet presAssocID="{644D3F1F-D4E1-4F21-8A26-E1BA29FEECC0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9850BC41-72CB-4E06-802E-B7D5AD6C963F}" type="pres">
      <dgm:prSet presAssocID="{644D3F1F-D4E1-4F21-8A26-E1BA29FEECC0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D3F69191-7249-4134-9D0A-7B990310055C}" type="pres">
      <dgm:prSet presAssocID="{D02B7D0D-23EB-4124-8F62-80EC72FE8874}" presName="root2" presStyleCnt="0"/>
      <dgm:spPr/>
      <dgm:t>
        <a:bodyPr/>
        <a:lstStyle/>
        <a:p>
          <a:endParaRPr lang="zh-CN" altLang="en-US"/>
        </a:p>
      </dgm:t>
    </dgm:pt>
    <dgm:pt modelId="{AF616FEE-178D-4268-B060-98443E9FE730}" type="pres">
      <dgm:prSet presAssocID="{D02B7D0D-23EB-4124-8F62-80EC72FE8874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A6B31C-6373-4CA8-B97E-FF7F5C2EFF18}" type="pres">
      <dgm:prSet presAssocID="{D02B7D0D-23EB-4124-8F62-80EC72FE8874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B6D74477-43DA-48FC-91FF-0D583F758734}" srcId="{BBD19577-D6D8-4651-A9F5-AE6793B4064E}" destId="{D02B7D0D-23EB-4124-8F62-80EC72FE8874}" srcOrd="1" destOrd="0" parTransId="{644D3F1F-D4E1-4F21-8A26-E1BA29FEECC0}" sibTransId="{BBF4111D-30DA-4A28-99E8-620C0622CBE8}"/>
    <dgm:cxn modelId="{7BB82A4E-ED36-487C-92E1-46BABF9D8092}" type="presOf" srcId="{7E2A3E7F-8195-491F-BAF0-B35171C44B41}" destId="{93F6A251-B959-4C62-8444-8446DCC86AFC}" srcOrd="0" destOrd="0" presId="urn:microsoft.com/office/officeart/2005/8/layout/hierarchy2#2"/>
    <dgm:cxn modelId="{760F897B-2E00-492B-B47C-3E132E0DE81B}" type="presOf" srcId="{7E2A3E7F-8195-491F-BAF0-B35171C44B41}" destId="{BFBDFC3C-9E37-4941-9887-E107C6355D1A}" srcOrd="1" destOrd="0" presId="urn:microsoft.com/office/officeart/2005/8/layout/hierarchy2#2"/>
    <dgm:cxn modelId="{EBEC16A4-CA3E-4539-911B-564FEFDF9AFF}" srcId="{DD94D351-8C04-432A-B8C9-347175DC866C}" destId="{22077E57-1A3B-4D4E-B327-915CF270A165}" srcOrd="0" destOrd="0" parTransId="{7E2A3E7F-8195-491F-BAF0-B35171C44B41}" sibTransId="{CDB654A2-E1F4-432F-B890-7F73B6064B32}"/>
    <dgm:cxn modelId="{46EAEE51-3E0E-4E94-BE86-AA6DC805BC09}" type="presOf" srcId="{8A97B74C-7142-4FA4-A640-EE7AC4C33924}" destId="{E60CF889-1546-48E7-9682-110DEA4C5C25}" srcOrd="0" destOrd="0" presId="urn:microsoft.com/office/officeart/2005/8/layout/hierarchy2#2"/>
    <dgm:cxn modelId="{FDE6B4DE-A0A9-4C40-A315-EB17984F0390}" type="presOf" srcId="{636DC3B0-B851-43CB-87F7-999253222238}" destId="{36F345CD-DD9F-433A-8164-9176358D4913}" srcOrd="0" destOrd="0" presId="urn:microsoft.com/office/officeart/2005/8/layout/hierarchy2#2"/>
    <dgm:cxn modelId="{EFA11E8B-1421-46C9-8F19-9319219398C6}" srcId="{DD94D351-8C04-432A-B8C9-347175DC866C}" destId="{BBD19577-D6D8-4651-A9F5-AE6793B4064E}" srcOrd="1" destOrd="0" parTransId="{8A97B74C-7142-4FA4-A640-EE7AC4C33924}" sibTransId="{2EE9D79F-CE2D-45DD-877A-4271D56341C4}"/>
    <dgm:cxn modelId="{BAF2FFF6-8777-4F3B-9222-135E983274F6}" type="presOf" srcId="{DD94D351-8C04-432A-B8C9-347175DC866C}" destId="{7BA7DF14-F144-4D45-BCB3-0B75C3550A98}" srcOrd="0" destOrd="0" presId="urn:microsoft.com/office/officeart/2005/8/layout/hierarchy2#2"/>
    <dgm:cxn modelId="{A646B0C9-1A34-48EF-8D45-84396EF1EA73}" srcId="{BBD19577-D6D8-4651-A9F5-AE6793B4064E}" destId="{9B409284-08FC-462E-932B-3025DF6DBF32}" srcOrd="0" destOrd="0" parTransId="{46C4ACF5-695D-40EA-BBCD-E00DB12D6A20}" sibTransId="{3E630EE3-FCE2-400F-BF2C-FA083AD3F102}"/>
    <dgm:cxn modelId="{53F0A6BF-9C53-4B41-98CC-97AA0F3F2E0C}" type="presOf" srcId="{22077E57-1A3B-4D4E-B327-915CF270A165}" destId="{BD4792D1-0532-496B-A522-884912767F08}" srcOrd="0" destOrd="0" presId="urn:microsoft.com/office/officeart/2005/8/layout/hierarchy2#2"/>
    <dgm:cxn modelId="{F68591BB-CC47-4A82-978A-FEAF0B3A509D}" type="presOf" srcId="{BBD19577-D6D8-4651-A9F5-AE6793B4064E}" destId="{0EF77561-6B2F-411B-8783-E336C2500A4B}" srcOrd="0" destOrd="0" presId="urn:microsoft.com/office/officeart/2005/8/layout/hierarchy2#2"/>
    <dgm:cxn modelId="{13FBE800-228B-4741-ABB5-CC8DB426E4A1}" type="presOf" srcId="{9B409284-08FC-462E-932B-3025DF6DBF32}" destId="{6E2AF4FC-85B9-410F-8B76-1A1306613500}" srcOrd="0" destOrd="0" presId="urn:microsoft.com/office/officeart/2005/8/layout/hierarchy2#2"/>
    <dgm:cxn modelId="{7A7B9785-9A7D-44B8-B07C-18AA4FA84F5F}" type="presOf" srcId="{644D3F1F-D4E1-4F21-8A26-E1BA29FEECC0}" destId="{9850BC41-72CB-4E06-802E-B7D5AD6C963F}" srcOrd="1" destOrd="0" presId="urn:microsoft.com/office/officeart/2005/8/layout/hierarchy2#2"/>
    <dgm:cxn modelId="{A15C5A4C-F939-4C47-B195-F176E91F4EEB}" type="presOf" srcId="{E9BA48C6-242A-4096-A4D9-B647DEE1138E}" destId="{C6E7E9BB-09BD-4939-B95B-852282006C15}" srcOrd="0" destOrd="0" presId="urn:microsoft.com/office/officeart/2005/8/layout/hierarchy2#2"/>
    <dgm:cxn modelId="{CA31D1A9-8221-4983-A8FA-E14999409BCB}" type="presOf" srcId="{D43922EE-6C0A-4DF7-BBD1-36B46264D16F}" destId="{73F3767F-BF42-45D5-BE72-010E22B47D0D}" srcOrd="0" destOrd="0" presId="urn:microsoft.com/office/officeart/2005/8/layout/hierarchy2#2"/>
    <dgm:cxn modelId="{2D6F397D-DB50-430E-908F-1598060A22FC}" type="presOf" srcId="{670EF8A5-0C56-4824-9B2C-185EE93909CC}" destId="{866E776C-8D6D-49D3-A163-E759A5007BFE}" srcOrd="0" destOrd="0" presId="urn:microsoft.com/office/officeart/2005/8/layout/hierarchy2#2"/>
    <dgm:cxn modelId="{BA693A3B-9B68-4B59-911E-F539C5355E3D}" type="presOf" srcId="{8A97B74C-7142-4FA4-A640-EE7AC4C33924}" destId="{BB27B14D-9168-49CD-9E48-31083CE2B5B6}" srcOrd="1" destOrd="0" presId="urn:microsoft.com/office/officeart/2005/8/layout/hierarchy2#2"/>
    <dgm:cxn modelId="{5AC83142-B895-4621-953C-DB30BD00C0E4}" type="presOf" srcId="{636DC3B0-B851-43CB-87F7-999253222238}" destId="{E8C6C6BA-8154-443B-8226-DEA8D3C90648}" srcOrd="1" destOrd="0" presId="urn:microsoft.com/office/officeart/2005/8/layout/hierarchy2#2"/>
    <dgm:cxn modelId="{63828155-3F69-4D55-A80C-1AD98EB0F392}" srcId="{510264CB-664E-4274-843F-34B8B502110D}" destId="{DD94D351-8C04-432A-B8C9-347175DC866C}" srcOrd="0" destOrd="0" parTransId="{31F14572-5F4A-4C8E-9574-FC6A548AA214}" sibTransId="{BB421338-F6FB-4A30-9E4C-18B7DBFF06E3}"/>
    <dgm:cxn modelId="{1BD0ECAB-D62A-4881-9374-49F2233C3E6F}" type="presOf" srcId="{644D3F1F-D4E1-4F21-8A26-E1BA29FEECC0}" destId="{A9D55BC2-6187-4274-A075-5E1868168A14}" srcOrd="0" destOrd="0" presId="urn:microsoft.com/office/officeart/2005/8/layout/hierarchy2#2"/>
    <dgm:cxn modelId="{5A06B130-A004-4B54-ADCA-9F6BD1667F6B}" srcId="{22077E57-1A3B-4D4E-B327-915CF270A165}" destId="{D43922EE-6C0A-4DF7-BBD1-36B46264D16F}" srcOrd="0" destOrd="0" parTransId="{E9BA48C6-242A-4096-A4D9-B647DEE1138E}" sibTransId="{9B29B4EF-B01A-44A3-BB5E-58368F08DD3F}"/>
    <dgm:cxn modelId="{7F49F4E4-8377-4408-8EE9-77EAB2E9BF92}" type="presOf" srcId="{510264CB-664E-4274-843F-34B8B502110D}" destId="{0BC6D95E-ABD3-4735-BE80-89C16AE9EDB6}" srcOrd="0" destOrd="0" presId="urn:microsoft.com/office/officeart/2005/8/layout/hierarchy2#2"/>
    <dgm:cxn modelId="{27603A99-696A-45BD-BB9A-BAA0CDBC1C77}" type="presOf" srcId="{46C4ACF5-695D-40EA-BBCD-E00DB12D6A20}" destId="{DF5DA917-6775-473A-A7F5-0321D2E50B01}" srcOrd="0" destOrd="0" presId="urn:microsoft.com/office/officeart/2005/8/layout/hierarchy2#2"/>
    <dgm:cxn modelId="{0F93FECA-C598-4F0A-B07A-359BC2E26488}" type="presOf" srcId="{E9BA48C6-242A-4096-A4D9-B647DEE1138E}" destId="{91BB4FA6-EDC3-423E-8D03-F075D623270D}" srcOrd="1" destOrd="0" presId="urn:microsoft.com/office/officeart/2005/8/layout/hierarchy2#2"/>
    <dgm:cxn modelId="{4A55F7A7-5841-467D-A554-2D33F50EBB59}" srcId="{22077E57-1A3B-4D4E-B327-915CF270A165}" destId="{670EF8A5-0C56-4824-9B2C-185EE93909CC}" srcOrd="1" destOrd="0" parTransId="{636DC3B0-B851-43CB-87F7-999253222238}" sibTransId="{87839398-5E0E-449A-B7A0-9D0C2E3DE79F}"/>
    <dgm:cxn modelId="{ECBB2656-E3A4-4ACE-8A48-B1832C3C61AE}" type="presOf" srcId="{46C4ACF5-695D-40EA-BBCD-E00DB12D6A20}" destId="{A8348908-6A98-47EA-BAD9-C6F9AF69358A}" srcOrd="1" destOrd="0" presId="urn:microsoft.com/office/officeart/2005/8/layout/hierarchy2#2"/>
    <dgm:cxn modelId="{82652709-39B6-415C-AF6E-BBB892D52C16}" type="presOf" srcId="{D02B7D0D-23EB-4124-8F62-80EC72FE8874}" destId="{AF616FEE-178D-4268-B060-98443E9FE730}" srcOrd="0" destOrd="0" presId="urn:microsoft.com/office/officeart/2005/8/layout/hierarchy2#2"/>
    <dgm:cxn modelId="{E1B55A7E-C6B6-48FD-BEB5-8782156AA0DF}" type="presParOf" srcId="{0BC6D95E-ABD3-4735-BE80-89C16AE9EDB6}" destId="{CC001681-D0F0-4F61-8E53-CD793A1A01B7}" srcOrd="0" destOrd="0" presId="urn:microsoft.com/office/officeart/2005/8/layout/hierarchy2#2"/>
    <dgm:cxn modelId="{5D2455DD-10ED-4886-9DA5-9F89E994FE82}" type="presParOf" srcId="{CC001681-D0F0-4F61-8E53-CD793A1A01B7}" destId="{7BA7DF14-F144-4D45-BCB3-0B75C3550A98}" srcOrd="0" destOrd="0" presId="urn:microsoft.com/office/officeart/2005/8/layout/hierarchy2#2"/>
    <dgm:cxn modelId="{6154C8C5-4520-4BAE-9F28-B4AA9715E196}" type="presParOf" srcId="{CC001681-D0F0-4F61-8E53-CD793A1A01B7}" destId="{E900E97F-F23B-4A42-9793-427F47B59E32}" srcOrd="1" destOrd="0" presId="urn:microsoft.com/office/officeart/2005/8/layout/hierarchy2#2"/>
    <dgm:cxn modelId="{CF01446F-C7B5-49F3-8F29-AE389C8156D0}" type="presParOf" srcId="{E900E97F-F23B-4A42-9793-427F47B59E32}" destId="{93F6A251-B959-4C62-8444-8446DCC86AFC}" srcOrd="0" destOrd="0" presId="urn:microsoft.com/office/officeart/2005/8/layout/hierarchy2#2"/>
    <dgm:cxn modelId="{92ACA9E1-2172-4BAD-99D8-35D33298DEEC}" type="presParOf" srcId="{93F6A251-B959-4C62-8444-8446DCC86AFC}" destId="{BFBDFC3C-9E37-4941-9887-E107C6355D1A}" srcOrd="0" destOrd="0" presId="urn:microsoft.com/office/officeart/2005/8/layout/hierarchy2#2"/>
    <dgm:cxn modelId="{5F8C459E-3CFA-4DC5-BD6F-B42545C3CF10}" type="presParOf" srcId="{E900E97F-F23B-4A42-9793-427F47B59E32}" destId="{CB5F10A7-0869-4C99-A2DD-F99CF789DEF1}" srcOrd="1" destOrd="0" presId="urn:microsoft.com/office/officeart/2005/8/layout/hierarchy2#2"/>
    <dgm:cxn modelId="{2040A1C8-DC5B-4163-8A41-7D5EB693D9EB}" type="presParOf" srcId="{CB5F10A7-0869-4C99-A2DD-F99CF789DEF1}" destId="{BD4792D1-0532-496B-A522-884912767F08}" srcOrd="0" destOrd="0" presId="urn:microsoft.com/office/officeart/2005/8/layout/hierarchy2#2"/>
    <dgm:cxn modelId="{9BDA2622-F006-4947-9682-43A1287DE5AA}" type="presParOf" srcId="{CB5F10A7-0869-4C99-A2DD-F99CF789DEF1}" destId="{31D98B00-7EC4-41F2-9C37-F52A931A0A0A}" srcOrd="1" destOrd="0" presId="urn:microsoft.com/office/officeart/2005/8/layout/hierarchy2#2"/>
    <dgm:cxn modelId="{D0D4F6F6-611E-4DF5-9DF0-D08CF7BFF307}" type="presParOf" srcId="{31D98B00-7EC4-41F2-9C37-F52A931A0A0A}" destId="{C6E7E9BB-09BD-4939-B95B-852282006C15}" srcOrd="0" destOrd="0" presId="urn:microsoft.com/office/officeart/2005/8/layout/hierarchy2#2"/>
    <dgm:cxn modelId="{F875C40D-8D71-4EEE-94F3-47AD1B14EF4A}" type="presParOf" srcId="{C6E7E9BB-09BD-4939-B95B-852282006C15}" destId="{91BB4FA6-EDC3-423E-8D03-F075D623270D}" srcOrd="0" destOrd="0" presId="urn:microsoft.com/office/officeart/2005/8/layout/hierarchy2#2"/>
    <dgm:cxn modelId="{D03510BE-5259-44D0-8FF8-60672312A656}" type="presParOf" srcId="{31D98B00-7EC4-41F2-9C37-F52A931A0A0A}" destId="{482979DA-4F3F-47D5-9DC6-812681FCABB8}" srcOrd="1" destOrd="0" presId="urn:microsoft.com/office/officeart/2005/8/layout/hierarchy2#2"/>
    <dgm:cxn modelId="{CA71E40D-A276-4ED1-BEF1-603792752001}" type="presParOf" srcId="{482979DA-4F3F-47D5-9DC6-812681FCABB8}" destId="{73F3767F-BF42-45D5-BE72-010E22B47D0D}" srcOrd="0" destOrd="0" presId="urn:microsoft.com/office/officeart/2005/8/layout/hierarchy2#2"/>
    <dgm:cxn modelId="{07577A1E-39F0-4313-95DF-9D972F73C8B0}" type="presParOf" srcId="{482979DA-4F3F-47D5-9DC6-812681FCABB8}" destId="{AFF805D6-8864-4BD4-B4F2-FC33FDECAD9E}" srcOrd="1" destOrd="0" presId="urn:microsoft.com/office/officeart/2005/8/layout/hierarchy2#2"/>
    <dgm:cxn modelId="{DFE46EE6-6AB5-4211-8655-848E91093465}" type="presParOf" srcId="{31D98B00-7EC4-41F2-9C37-F52A931A0A0A}" destId="{36F345CD-DD9F-433A-8164-9176358D4913}" srcOrd="2" destOrd="0" presId="urn:microsoft.com/office/officeart/2005/8/layout/hierarchy2#2"/>
    <dgm:cxn modelId="{AAACD92F-3EBD-43D4-A311-1208E580D135}" type="presParOf" srcId="{36F345CD-DD9F-433A-8164-9176358D4913}" destId="{E8C6C6BA-8154-443B-8226-DEA8D3C90648}" srcOrd="0" destOrd="0" presId="urn:microsoft.com/office/officeart/2005/8/layout/hierarchy2#2"/>
    <dgm:cxn modelId="{52C30B17-DCB2-4D94-A434-D2FF3FBB4B14}" type="presParOf" srcId="{31D98B00-7EC4-41F2-9C37-F52A931A0A0A}" destId="{C8575B4B-A468-432D-8624-E4EFF1542425}" srcOrd="3" destOrd="0" presId="urn:microsoft.com/office/officeart/2005/8/layout/hierarchy2#2"/>
    <dgm:cxn modelId="{F5EBFBDA-316D-40E5-8581-3E236BCF3BA4}" type="presParOf" srcId="{C8575B4B-A468-432D-8624-E4EFF1542425}" destId="{866E776C-8D6D-49D3-A163-E759A5007BFE}" srcOrd="0" destOrd="0" presId="urn:microsoft.com/office/officeart/2005/8/layout/hierarchy2#2"/>
    <dgm:cxn modelId="{D0842D55-3D1F-44CF-823D-588CEB2BF9C7}" type="presParOf" srcId="{C8575B4B-A468-432D-8624-E4EFF1542425}" destId="{5FBC9FDE-FE53-49D8-8125-4B8ACF173D0B}" srcOrd="1" destOrd="0" presId="urn:microsoft.com/office/officeart/2005/8/layout/hierarchy2#2"/>
    <dgm:cxn modelId="{64750723-D4A4-4566-B1DA-57C98274ED8D}" type="presParOf" srcId="{E900E97F-F23B-4A42-9793-427F47B59E32}" destId="{E60CF889-1546-48E7-9682-110DEA4C5C25}" srcOrd="2" destOrd="0" presId="urn:microsoft.com/office/officeart/2005/8/layout/hierarchy2#2"/>
    <dgm:cxn modelId="{C7A59190-15AD-4663-AA4E-A9B1F6DEC471}" type="presParOf" srcId="{E60CF889-1546-48E7-9682-110DEA4C5C25}" destId="{BB27B14D-9168-49CD-9E48-31083CE2B5B6}" srcOrd="0" destOrd="0" presId="urn:microsoft.com/office/officeart/2005/8/layout/hierarchy2#2"/>
    <dgm:cxn modelId="{821C0B1B-034A-43CF-BE85-B9A149198409}" type="presParOf" srcId="{E900E97F-F23B-4A42-9793-427F47B59E32}" destId="{94FFE05A-69E8-483D-BA78-B1625F308541}" srcOrd="3" destOrd="0" presId="urn:microsoft.com/office/officeart/2005/8/layout/hierarchy2#2"/>
    <dgm:cxn modelId="{AFDF11B0-3824-403C-9585-6B1C3C75A31A}" type="presParOf" srcId="{94FFE05A-69E8-483D-BA78-B1625F308541}" destId="{0EF77561-6B2F-411B-8783-E336C2500A4B}" srcOrd="0" destOrd="0" presId="urn:microsoft.com/office/officeart/2005/8/layout/hierarchy2#2"/>
    <dgm:cxn modelId="{E7990A32-4DDA-4080-B24C-75DD44277526}" type="presParOf" srcId="{94FFE05A-69E8-483D-BA78-B1625F308541}" destId="{6CB3BC85-34FA-47A6-A6C8-8D54FC5BFC5E}" srcOrd="1" destOrd="0" presId="urn:microsoft.com/office/officeart/2005/8/layout/hierarchy2#2"/>
    <dgm:cxn modelId="{588F92DF-3962-4F28-A945-7C8AC1278220}" type="presParOf" srcId="{6CB3BC85-34FA-47A6-A6C8-8D54FC5BFC5E}" destId="{DF5DA917-6775-473A-A7F5-0321D2E50B01}" srcOrd="0" destOrd="0" presId="urn:microsoft.com/office/officeart/2005/8/layout/hierarchy2#2"/>
    <dgm:cxn modelId="{798E6237-F6F0-44AC-AEBC-F7B46BC4C522}" type="presParOf" srcId="{DF5DA917-6775-473A-A7F5-0321D2E50B01}" destId="{A8348908-6A98-47EA-BAD9-C6F9AF69358A}" srcOrd="0" destOrd="0" presId="urn:microsoft.com/office/officeart/2005/8/layout/hierarchy2#2"/>
    <dgm:cxn modelId="{0382DB51-7940-49B5-9642-9BA483F21C54}" type="presParOf" srcId="{6CB3BC85-34FA-47A6-A6C8-8D54FC5BFC5E}" destId="{2329782A-E64C-4B59-9A5E-E4F6BB573327}" srcOrd="1" destOrd="0" presId="urn:microsoft.com/office/officeart/2005/8/layout/hierarchy2#2"/>
    <dgm:cxn modelId="{83D635D0-AD0D-4340-8BC8-B1CF6C9250AD}" type="presParOf" srcId="{2329782A-E64C-4B59-9A5E-E4F6BB573327}" destId="{6E2AF4FC-85B9-410F-8B76-1A1306613500}" srcOrd="0" destOrd="0" presId="urn:microsoft.com/office/officeart/2005/8/layout/hierarchy2#2"/>
    <dgm:cxn modelId="{3280A737-BD11-4548-B830-7FFB6B543180}" type="presParOf" srcId="{2329782A-E64C-4B59-9A5E-E4F6BB573327}" destId="{1C6CC4F8-97D8-4BB1-B0CA-E893B5CEF351}" srcOrd="1" destOrd="0" presId="urn:microsoft.com/office/officeart/2005/8/layout/hierarchy2#2"/>
    <dgm:cxn modelId="{B4F59EBA-E897-4F84-B09C-47476F2B1768}" type="presParOf" srcId="{6CB3BC85-34FA-47A6-A6C8-8D54FC5BFC5E}" destId="{A9D55BC2-6187-4274-A075-5E1868168A14}" srcOrd="2" destOrd="0" presId="urn:microsoft.com/office/officeart/2005/8/layout/hierarchy2#2"/>
    <dgm:cxn modelId="{68AE80D7-7971-4C5E-B914-F28F49103499}" type="presParOf" srcId="{A9D55BC2-6187-4274-A075-5E1868168A14}" destId="{9850BC41-72CB-4E06-802E-B7D5AD6C963F}" srcOrd="0" destOrd="0" presId="urn:microsoft.com/office/officeart/2005/8/layout/hierarchy2#2"/>
    <dgm:cxn modelId="{FDF44B02-FBC3-48AA-90B2-532DD7DDB885}" type="presParOf" srcId="{6CB3BC85-34FA-47A6-A6C8-8D54FC5BFC5E}" destId="{D3F69191-7249-4134-9D0A-7B990310055C}" srcOrd="3" destOrd="0" presId="urn:microsoft.com/office/officeart/2005/8/layout/hierarchy2#2"/>
    <dgm:cxn modelId="{289CC0F0-B9D9-48E9-B934-0220B1323A66}" type="presParOf" srcId="{D3F69191-7249-4134-9D0A-7B990310055C}" destId="{AF616FEE-178D-4268-B060-98443E9FE730}" srcOrd="0" destOrd="0" presId="urn:microsoft.com/office/officeart/2005/8/layout/hierarchy2#2"/>
    <dgm:cxn modelId="{346ED7C4-9CCB-4EA0-AEC8-E0CB4A47253C}" type="presParOf" srcId="{D3F69191-7249-4134-9D0A-7B990310055C}" destId="{D8A6B31C-6373-4CA8-B97E-FF7F5C2EFF18}" srcOrd="1" destOrd="0" presId="urn:microsoft.com/office/officeart/2005/8/layout/hierarchy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0AD82-06CA-4C1C-81A8-FFEDB936722F}" type="doc">
      <dgm:prSet loTypeId="urn:microsoft.com/office/officeart/2005/8/layout/process1" loCatId="process" qsTypeId="urn:microsoft.com/office/officeart/2005/8/quickstyle/simple3#4" qsCatId="simple" csTypeId="urn:microsoft.com/office/officeart/2005/8/colors/accent1_2#4" csCatId="accent1" phldr="1"/>
      <dgm:spPr/>
    </dgm:pt>
    <dgm:pt modelId="{E4A15CD5-1A5E-4D16-932F-9613A718D792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人工标注训练数据</a:t>
          </a:r>
          <a:endParaRPr lang="zh-CN" altLang="en-US" b="1" dirty="0">
            <a:latin typeface="+mj-ea"/>
            <a:ea typeface="+mj-ea"/>
          </a:endParaRPr>
        </a:p>
      </dgm:t>
    </dgm:pt>
    <dgm:pt modelId="{34DB7BBD-C0B2-435A-97B6-6C45F5E18AF3}" type="parTrans" cxnId="{500F7C66-1AC3-434F-9B6C-2176DD922C3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9CE6F2D-135A-4BE6-B5FE-F477C6BA9265}" type="sibTrans" cxnId="{500F7C66-1AC3-434F-9B6C-2176DD922C3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BE3F827-2EC3-47E4-82EC-D048DB871EAF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费时费力</a:t>
          </a:r>
          <a:endParaRPr lang="zh-CN" altLang="en-US" b="1" dirty="0">
            <a:latin typeface="+mj-ea"/>
            <a:ea typeface="+mj-ea"/>
          </a:endParaRPr>
        </a:p>
      </dgm:t>
    </dgm:pt>
    <dgm:pt modelId="{03969AA5-555E-4B50-8381-6786B60D61BC}" type="parTrans" cxnId="{0CCB54DE-C5CF-4400-835B-9D982302523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D3A73932-92AC-446B-BC00-FC37F1BD6076}" type="sibTrans" cxnId="{0CCB54DE-C5CF-4400-835B-9D982302523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1F92F226-EC45-480E-A367-23EE04D907E1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不适用于网络时代</a:t>
          </a:r>
          <a:endParaRPr lang="zh-CN" altLang="en-US" b="1" dirty="0">
            <a:latin typeface="+mj-ea"/>
            <a:ea typeface="+mj-ea"/>
          </a:endParaRPr>
        </a:p>
      </dgm:t>
    </dgm:pt>
    <dgm:pt modelId="{1EA087E4-C073-42A5-8B8A-DB7F37971DBC}" type="parTrans" cxnId="{92D1BE40-F981-4935-BD96-2510FCFBD8F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5AF7CCE2-3FCB-4930-86B9-9445BB416B2B}" type="sibTrans" cxnId="{92D1BE40-F981-4935-BD96-2510FCFBD8F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44D3E99-2B91-4815-9B93-67CC0A9993CA}" type="pres">
      <dgm:prSet presAssocID="{DCF0AD82-06CA-4C1C-81A8-FFEDB936722F}" presName="Name0" presStyleCnt="0">
        <dgm:presLayoutVars>
          <dgm:dir/>
          <dgm:resizeHandles val="exact"/>
        </dgm:presLayoutVars>
      </dgm:prSet>
      <dgm:spPr/>
    </dgm:pt>
    <dgm:pt modelId="{3CB9EB43-14E4-4821-ADAF-43369313F8B3}" type="pres">
      <dgm:prSet presAssocID="{E4A15CD5-1A5E-4D16-932F-9613A718D792}" presName="node" presStyleLbl="node1" presStyleIdx="0" presStyleCnt="3" custScaleX="151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C7491A-5F3A-4A9C-B27D-81B1CCC7D110}" type="pres">
      <dgm:prSet presAssocID="{89CE6F2D-135A-4BE6-B5FE-F477C6BA926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A14C3F6-7A5D-48FC-A763-BF7859279810}" type="pres">
      <dgm:prSet presAssocID="{89CE6F2D-135A-4BE6-B5FE-F477C6BA9265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353983D-0408-4C9F-82E4-E7AD66F2A6B5}" type="pres">
      <dgm:prSet presAssocID="{2BE3F827-2EC3-47E4-82EC-D048DB871E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AFDAB9-2884-4B9B-97AE-038AECA49085}" type="pres">
      <dgm:prSet presAssocID="{D3A73932-92AC-446B-BC00-FC37F1BD607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0C35799-5F19-43D8-BB83-75B1172E3F8F}" type="pres">
      <dgm:prSet presAssocID="{D3A73932-92AC-446B-BC00-FC37F1BD607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C5FEE19-EADB-4BD5-A87C-AADDD4BA10A1}" type="pres">
      <dgm:prSet presAssocID="{1F92F226-EC45-480E-A367-23EE04D907E1}" presName="node" presStyleLbl="node1" presStyleIdx="2" presStyleCnt="3" custScaleX="1544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19C288-B226-45BE-A3DB-5DA5F9744EAD}" type="presOf" srcId="{E4A15CD5-1A5E-4D16-932F-9613A718D792}" destId="{3CB9EB43-14E4-4821-ADAF-43369313F8B3}" srcOrd="0" destOrd="0" presId="urn:microsoft.com/office/officeart/2005/8/layout/process1"/>
    <dgm:cxn modelId="{4CF05E0C-70A4-464B-809E-8B482A6A8721}" type="presOf" srcId="{2BE3F827-2EC3-47E4-82EC-D048DB871EAF}" destId="{6353983D-0408-4C9F-82E4-E7AD66F2A6B5}" srcOrd="0" destOrd="0" presId="urn:microsoft.com/office/officeart/2005/8/layout/process1"/>
    <dgm:cxn modelId="{500F7C66-1AC3-434F-9B6C-2176DD922C3D}" srcId="{DCF0AD82-06CA-4C1C-81A8-FFEDB936722F}" destId="{E4A15CD5-1A5E-4D16-932F-9613A718D792}" srcOrd="0" destOrd="0" parTransId="{34DB7BBD-C0B2-435A-97B6-6C45F5E18AF3}" sibTransId="{89CE6F2D-135A-4BE6-B5FE-F477C6BA9265}"/>
    <dgm:cxn modelId="{BC6565EB-56C9-4E13-A481-EF5FCB1B60E7}" type="presOf" srcId="{89CE6F2D-135A-4BE6-B5FE-F477C6BA9265}" destId="{FA14C3F6-7A5D-48FC-A763-BF7859279810}" srcOrd="1" destOrd="0" presId="urn:microsoft.com/office/officeart/2005/8/layout/process1"/>
    <dgm:cxn modelId="{C732C31D-7B57-4C16-88E6-6373FF1A1EC8}" type="presOf" srcId="{DCF0AD82-06CA-4C1C-81A8-FFEDB936722F}" destId="{844D3E99-2B91-4815-9B93-67CC0A9993CA}" srcOrd="0" destOrd="0" presId="urn:microsoft.com/office/officeart/2005/8/layout/process1"/>
    <dgm:cxn modelId="{2F48EB75-84C6-478D-9FCD-061C274A461B}" type="presOf" srcId="{1F92F226-EC45-480E-A367-23EE04D907E1}" destId="{1C5FEE19-EADB-4BD5-A87C-AADDD4BA10A1}" srcOrd="0" destOrd="0" presId="urn:microsoft.com/office/officeart/2005/8/layout/process1"/>
    <dgm:cxn modelId="{EE6C6013-A667-4B5B-80B6-FBE3ECD5EE6D}" type="presOf" srcId="{89CE6F2D-135A-4BE6-B5FE-F477C6BA9265}" destId="{04C7491A-5F3A-4A9C-B27D-81B1CCC7D110}" srcOrd="0" destOrd="0" presId="urn:microsoft.com/office/officeart/2005/8/layout/process1"/>
    <dgm:cxn modelId="{D0853418-34B2-457A-BB4C-F165BE526EFB}" type="presOf" srcId="{D3A73932-92AC-446B-BC00-FC37F1BD6076}" destId="{60C35799-5F19-43D8-BB83-75B1172E3F8F}" srcOrd="1" destOrd="0" presId="urn:microsoft.com/office/officeart/2005/8/layout/process1"/>
    <dgm:cxn modelId="{862FE1D1-DDED-4B4B-9C9D-7C6E56D8F200}" type="presOf" srcId="{D3A73932-92AC-446B-BC00-FC37F1BD6076}" destId="{B5AFDAB9-2884-4B9B-97AE-038AECA49085}" srcOrd="0" destOrd="0" presId="urn:microsoft.com/office/officeart/2005/8/layout/process1"/>
    <dgm:cxn modelId="{0CCB54DE-C5CF-4400-835B-9D982302523B}" srcId="{DCF0AD82-06CA-4C1C-81A8-FFEDB936722F}" destId="{2BE3F827-2EC3-47E4-82EC-D048DB871EAF}" srcOrd="1" destOrd="0" parTransId="{03969AA5-555E-4B50-8381-6786B60D61BC}" sibTransId="{D3A73932-92AC-446B-BC00-FC37F1BD6076}"/>
    <dgm:cxn modelId="{92D1BE40-F981-4935-BD96-2510FCFBD8F4}" srcId="{DCF0AD82-06CA-4C1C-81A8-FFEDB936722F}" destId="{1F92F226-EC45-480E-A367-23EE04D907E1}" srcOrd="2" destOrd="0" parTransId="{1EA087E4-C073-42A5-8B8A-DB7F37971DBC}" sibTransId="{5AF7CCE2-3FCB-4930-86B9-9445BB416B2B}"/>
    <dgm:cxn modelId="{81063A61-8A53-48AF-8AB4-B463EA16C0D5}" type="presParOf" srcId="{844D3E99-2B91-4815-9B93-67CC0A9993CA}" destId="{3CB9EB43-14E4-4821-ADAF-43369313F8B3}" srcOrd="0" destOrd="0" presId="urn:microsoft.com/office/officeart/2005/8/layout/process1"/>
    <dgm:cxn modelId="{2395D685-8515-42FF-93DC-EA84AE2DFEF1}" type="presParOf" srcId="{844D3E99-2B91-4815-9B93-67CC0A9993CA}" destId="{04C7491A-5F3A-4A9C-B27D-81B1CCC7D110}" srcOrd="1" destOrd="0" presId="urn:microsoft.com/office/officeart/2005/8/layout/process1"/>
    <dgm:cxn modelId="{1CCB64F9-4DF8-45D0-846A-756612380A29}" type="presParOf" srcId="{04C7491A-5F3A-4A9C-B27D-81B1CCC7D110}" destId="{FA14C3F6-7A5D-48FC-A763-BF7859279810}" srcOrd="0" destOrd="0" presId="urn:microsoft.com/office/officeart/2005/8/layout/process1"/>
    <dgm:cxn modelId="{666955CB-23A3-40B1-B07A-F710D9144682}" type="presParOf" srcId="{844D3E99-2B91-4815-9B93-67CC0A9993CA}" destId="{6353983D-0408-4C9F-82E4-E7AD66F2A6B5}" srcOrd="2" destOrd="0" presId="urn:microsoft.com/office/officeart/2005/8/layout/process1"/>
    <dgm:cxn modelId="{FBC7BDE9-3CBF-4599-ADC0-C0BEBEF4AD26}" type="presParOf" srcId="{844D3E99-2B91-4815-9B93-67CC0A9993CA}" destId="{B5AFDAB9-2884-4B9B-97AE-038AECA49085}" srcOrd="3" destOrd="0" presId="urn:microsoft.com/office/officeart/2005/8/layout/process1"/>
    <dgm:cxn modelId="{BDBC7D70-0770-49E7-9345-21A5943DFF23}" type="presParOf" srcId="{B5AFDAB9-2884-4B9B-97AE-038AECA49085}" destId="{60C35799-5F19-43D8-BB83-75B1172E3F8F}" srcOrd="0" destOrd="0" presId="urn:microsoft.com/office/officeart/2005/8/layout/process1"/>
    <dgm:cxn modelId="{42110E4A-1D40-4339-8662-A58D4F611EB2}" type="presParOf" srcId="{844D3E99-2B91-4815-9B93-67CC0A9993CA}" destId="{1C5FEE19-EADB-4BD5-A87C-AADDD4BA10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BB7766-270B-47FA-9733-93380FD7D304}" type="doc">
      <dgm:prSet loTypeId="urn:microsoft.com/office/officeart/2005/8/layout/process1" loCatId="process" qsTypeId="urn:microsoft.com/office/officeart/2005/8/quickstyle/simple3#5" qsCatId="simple" csTypeId="urn:microsoft.com/office/officeart/2005/8/colors/accent1_2#5" csCatId="accent1" phldr="1"/>
      <dgm:spPr/>
    </dgm:pt>
    <dgm:pt modelId="{6178CD38-8275-49C5-951D-8231A4693391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构建词网</a:t>
          </a:r>
          <a:endParaRPr lang="zh-CN" altLang="en-US" b="1" dirty="0">
            <a:latin typeface="+mj-ea"/>
            <a:ea typeface="+mj-ea"/>
          </a:endParaRPr>
        </a:p>
      </dgm:t>
    </dgm:pt>
    <dgm:pt modelId="{5320E283-B6AA-4431-A89B-7A8AC7AB7016}" type="parTrans" cxnId="{18956FED-ECA8-43EC-BEF6-E5D0E7759F65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B2524406-F975-4684-932B-21944A8165B5}" type="sibTrans" cxnId="{18956FED-ECA8-43EC-BEF6-E5D0E7759F65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F63B1DA-6038-4EB0-92F9-5A6E8738A957}">
      <dgm:prSet phldrT="[文本]"/>
      <dgm:spPr/>
      <dgm:t>
        <a:bodyPr/>
        <a:lstStyle/>
        <a:p>
          <a:r>
            <a:rPr lang="en-US" altLang="zh-CN" b="1" dirty="0" smtClean="0">
              <a:latin typeface="+mj-ea"/>
              <a:ea typeface="+mj-ea"/>
            </a:rPr>
            <a:t>PageRank</a:t>
          </a:r>
          <a:endParaRPr lang="zh-CN" altLang="en-US" b="1" dirty="0">
            <a:latin typeface="+mj-ea"/>
            <a:ea typeface="+mj-ea"/>
          </a:endParaRPr>
        </a:p>
      </dgm:t>
    </dgm:pt>
    <dgm:pt modelId="{E3019266-4200-4D97-A0A7-6213FC9BFB55}" type="parTrans" cxnId="{5A7F073A-43E8-4DFB-96F7-A67260E43B2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3537373D-E3FB-4B48-BA3A-2077DB8A88E1}" type="sibTrans" cxnId="{5A7F073A-43E8-4DFB-96F7-A67260E43B2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182FCEB-AF21-4512-9F94-6D8D709DE92C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选取排序最高的词为关键词</a:t>
          </a:r>
          <a:endParaRPr lang="zh-CN" altLang="en-US" b="1" dirty="0">
            <a:latin typeface="+mj-ea"/>
            <a:ea typeface="+mj-ea"/>
          </a:endParaRPr>
        </a:p>
      </dgm:t>
    </dgm:pt>
    <dgm:pt modelId="{CE74EA39-15DD-4F18-82ED-1CA0A674B39D}" type="parTrans" cxnId="{2B69F1DE-5FAA-44AC-8265-19F2CE421D0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98A442E-7F1A-441D-9581-38B8263C628F}" type="sibTrans" cxnId="{2B69F1DE-5FAA-44AC-8265-19F2CE421D0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F1A097F1-DBD7-43FD-B3E3-DC41697002BE}" type="pres">
      <dgm:prSet presAssocID="{2BBB7766-270B-47FA-9733-93380FD7D304}" presName="Name0" presStyleCnt="0">
        <dgm:presLayoutVars>
          <dgm:dir/>
          <dgm:resizeHandles val="exact"/>
        </dgm:presLayoutVars>
      </dgm:prSet>
      <dgm:spPr/>
    </dgm:pt>
    <dgm:pt modelId="{557A9A62-628C-4C3A-8B7D-FD86410DC1ED}" type="pres">
      <dgm:prSet presAssocID="{6178CD38-8275-49C5-951D-8231A46933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0FFA5B-3CDD-4BB3-B532-D1F681D48A65}" type="pres">
      <dgm:prSet presAssocID="{B2524406-F975-4684-932B-21944A8165B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AE0707E7-EE32-4D73-A77C-727262B44F64}" type="pres">
      <dgm:prSet presAssocID="{B2524406-F975-4684-932B-21944A8165B5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730CD919-6584-4AC4-82CF-AFA76F672FB9}" type="pres">
      <dgm:prSet presAssocID="{CF63B1DA-6038-4EB0-92F9-5A6E8738A9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8C39C-ABE3-407A-9A10-C2A79000B954}" type="pres">
      <dgm:prSet presAssocID="{3537373D-E3FB-4B48-BA3A-2077DB8A88E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71833C-C342-460F-9A1A-0A906F4319F1}" type="pres">
      <dgm:prSet presAssocID="{3537373D-E3FB-4B48-BA3A-2077DB8A88E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64CC8E3-7E5F-4BC6-911A-78D5791CA64A}" type="pres">
      <dgm:prSet presAssocID="{8182FCEB-AF21-4512-9F94-6D8D709DE92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8956FED-ECA8-43EC-BEF6-E5D0E7759F65}" srcId="{2BBB7766-270B-47FA-9733-93380FD7D304}" destId="{6178CD38-8275-49C5-951D-8231A4693391}" srcOrd="0" destOrd="0" parTransId="{5320E283-B6AA-4431-A89B-7A8AC7AB7016}" sibTransId="{B2524406-F975-4684-932B-21944A8165B5}"/>
    <dgm:cxn modelId="{8102F926-1BB4-49A1-91B5-BFB6D51E54C8}" type="presOf" srcId="{B2524406-F975-4684-932B-21944A8165B5}" destId="{AE0707E7-EE32-4D73-A77C-727262B44F64}" srcOrd="1" destOrd="0" presId="urn:microsoft.com/office/officeart/2005/8/layout/process1"/>
    <dgm:cxn modelId="{1C4BE651-E49D-43B0-8EAB-D1EDB9D5844C}" type="presOf" srcId="{2BBB7766-270B-47FA-9733-93380FD7D304}" destId="{F1A097F1-DBD7-43FD-B3E3-DC41697002BE}" srcOrd="0" destOrd="0" presId="urn:microsoft.com/office/officeart/2005/8/layout/process1"/>
    <dgm:cxn modelId="{C705A8F9-6F3A-4893-996D-F3CC4766B63A}" type="presOf" srcId="{3537373D-E3FB-4B48-BA3A-2077DB8A88E1}" destId="{DC98C39C-ABE3-407A-9A10-C2A79000B954}" srcOrd="0" destOrd="0" presId="urn:microsoft.com/office/officeart/2005/8/layout/process1"/>
    <dgm:cxn modelId="{2B69F1DE-5FAA-44AC-8265-19F2CE421D0D}" srcId="{2BBB7766-270B-47FA-9733-93380FD7D304}" destId="{8182FCEB-AF21-4512-9F94-6D8D709DE92C}" srcOrd="2" destOrd="0" parTransId="{CE74EA39-15DD-4F18-82ED-1CA0A674B39D}" sibTransId="{C98A442E-7F1A-441D-9581-38B8263C628F}"/>
    <dgm:cxn modelId="{1AE8E94A-C220-4238-BA86-BE6EEC6F613D}" type="presOf" srcId="{8182FCEB-AF21-4512-9F94-6D8D709DE92C}" destId="{564CC8E3-7E5F-4BC6-911A-78D5791CA64A}" srcOrd="0" destOrd="0" presId="urn:microsoft.com/office/officeart/2005/8/layout/process1"/>
    <dgm:cxn modelId="{5A7F073A-43E8-4DFB-96F7-A67260E43B26}" srcId="{2BBB7766-270B-47FA-9733-93380FD7D304}" destId="{CF63B1DA-6038-4EB0-92F9-5A6E8738A957}" srcOrd="1" destOrd="0" parTransId="{E3019266-4200-4D97-A0A7-6213FC9BFB55}" sibTransId="{3537373D-E3FB-4B48-BA3A-2077DB8A88E1}"/>
    <dgm:cxn modelId="{65A78B50-599B-4291-91FE-274DF8696C02}" type="presOf" srcId="{6178CD38-8275-49C5-951D-8231A4693391}" destId="{557A9A62-628C-4C3A-8B7D-FD86410DC1ED}" srcOrd="0" destOrd="0" presId="urn:microsoft.com/office/officeart/2005/8/layout/process1"/>
    <dgm:cxn modelId="{D26BECCE-2ECB-45B8-8330-CA8DF3596F62}" type="presOf" srcId="{3537373D-E3FB-4B48-BA3A-2077DB8A88E1}" destId="{7A71833C-C342-460F-9A1A-0A906F4319F1}" srcOrd="1" destOrd="0" presId="urn:microsoft.com/office/officeart/2005/8/layout/process1"/>
    <dgm:cxn modelId="{3DFCA9D5-4336-40FA-ABCF-63436C607528}" type="presOf" srcId="{CF63B1DA-6038-4EB0-92F9-5A6E8738A957}" destId="{730CD919-6584-4AC4-82CF-AFA76F672FB9}" srcOrd="0" destOrd="0" presId="urn:microsoft.com/office/officeart/2005/8/layout/process1"/>
    <dgm:cxn modelId="{00549626-128B-4EB7-85D5-056D1A324CD2}" type="presOf" srcId="{B2524406-F975-4684-932B-21944A8165B5}" destId="{E30FFA5B-3CDD-4BB3-B532-D1F681D48A65}" srcOrd="0" destOrd="0" presId="urn:microsoft.com/office/officeart/2005/8/layout/process1"/>
    <dgm:cxn modelId="{C5EA0E2B-CCAE-4577-8E50-7D1C8B3F5BFC}" type="presParOf" srcId="{F1A097F1-DBD7-43FD-B3E3-DC41697002BE}" destId="{557A9A62-628C-4C3A-8B7D-FD86410DC1ED}" srcOrd="0" destOrd="0" presId="urn:microsoft.com/office/officeart/2005/8/layout/process1"/>
    <dgm:cxn modelId="{14FF4410-A88F-42D8-8575-E5639C7E045F}" type="presParOf" srcId="{F1A097F1-DBD7-43FD-B3E3-DC41697002BE}" destId="{E30FFA5B-3CDD-4BB3-B532-D1F681D48A65}" srcOrd="1" destOrd="0" presId="urn:microsoft.com/office/officeart/2005/8/layout/process1"/>
    <dgm:cxn modelId="{8818D34F-E9E9-4D10-AC00-5355B13E6ECC}" type="presParOf" srcId="{E30FFA5B-3CDD-4BB3-B532-D1F681D48A65}" destId="{AE0707E7-EE32-4D73-A77C-727262B44F64}" srcOrd="0" destOrd="0" presId="urn:microsoft.com/office/officeart/2005/8/layout/process1"/>
    <dgm:cxn modelId="{DF12A594-8CAF-4876-B36C-0E4D99E3053B}" type="presParOf" srcId="{F1A097F1-DBD7-43FD-B3E3-DC41697002BE}" destId="{730CD919-6584-4AC4-82CF-AFA76F672FB9}" srcOrd="2" destOrd="0" presId="urn:microsoft.com/office/officeart/2005/8/layout/process1"/>
    <dgm:cxn modelId="{B568BC29-D2AF-4624-A8F6-1F978E2899ED}" type="presParOf" srcId="{F1A097F1-DBD7-43FD-B3E3-DC41697002BE}" destId="{DC98C39C-ABE3-407A-9A10-C2A79000B954}" srcOrd="3" destOrd="0" presId="urn:microsoft.com/office/officeart/2005/8/layout/process1"/>
    <dgm:cxn modelId="{05C99A4B-0A73-49E7-B297-7F1B646D93B0}" type="presParOf" srcId="{DC98C39C-ABE3-407A-9A10-C2A79000B954}" destId="{7A71833C-C342-460F-9A1A-0A906F4319F1}" srcOrd="0" destOrd="0" presId="urn:microsoft.com/office/officeart/2005/8/layout/process1"/>
    <dgm:cxn modelId="{E40405E5-09C4-41AC-83A5-2EFABE6ABB1D}" type="presParOf" srcId="{F1A097F1-DBD7-43FD-B3E3-DC41697002BE}" destId="{564CC8E3-7E5F-4BC6-911A-78D5791CA64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C75130-CC84-423B-8523-AD7E753EA67A}" type="doc">
      <dgm:prSet loTypeId="urn:microsoft.com/office/officeart/2005/8/layout/process1" loCatId="process" qsTypeId="urn:microsoft.com/office/officeart/2005/8/quickstyle/simple3#6" qsCatId="simple" csTypeId="urn:microsoft.com/office/officeart/2005/8/colors/accent1_2#6" csCatId="accent1" phldr="1"/>
      <dgm:spPr/>
    </dgm:pt>
    <dgm:pt modelId="{7C265B79-88C6-416B-AFCF-317D2001C798}">
      <dgm:prSet phldrT="[文本]" custT="1"/>
      <dgm:spPr/>
      <dgm:t>
        <a:bodyPr/>
        <a:lstStyle/>
        <a:p>
          <a:r>
            <a:rPr lang="en-US" altLang="zh-CN" sz="2400" dirty="0" smtClean="0">
              <a:latin typeface="+mj-ea"/>
              <a:ea typeface="+mj-ea"/>
            </a:rPr>
            <a:t>TFIDF:</a:t>
          </a:r>
        </a:p>
        <a:p>
          <a:r>
            <a:rPr lang="zh-CN" altLang="en-US" sz="2400" dirty="0" smtClean="0">
              <a:latin typeface="+mj-ea"/>
              <a:ea typeface="+mj-ea"/>
            </a:rPr>
            <a:t>仅考虑词自身频度</a:t>
          </a:r>
          <a:endParaRPr lang="zh-CN" altLang="en-US" sz="2400" dirty="0">
            <a:latin typeface="+mj-ea"/>
            <a:ea typeface="+mj-ea"/>
          </a:endParaRPr>
        </a:p>
      </dgm:t>
    </dgm:pt>
    <dgm:pt modelId="{A7146CFD-BFF8-466A-BBA3-06111DD41AB8}" type="parTrans" cxnId="{384F3FA8-F161-4430-B87C-F9D3CA110408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506A014-F7D8-4357-994F-4156024E647E}" type="sibTrans" cxnId="{384F3FA8-F161-4430-B87C-F9D3CA110408}">
      <dgm:prSet custT="1"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5343B361-57A1-4997-A04B-C7EB2B98BD93}">
      <dgm:prSet phldrT="[文本]" custT="1"/>
      <dgm:spPr/>
      <dgm:t>
        <a:bodyPr/>
        <a:lstStyle/>
        <a:p>
          <a:r>
            <a:rPr lang="en-US" altLang="zh-CN" sz="2400" dirty="0" err="1" smtClean="0">
              <a:latin typeface="+mj-ea"/>
              <a:ea typeface="+mj-ea"/>
            </a:rPr>
            <a:t>TextRank</a:t>
          </a:r>
          <a:r>
            <a:rPr lang="en-US" altLang="zh-CN" sz="2400" dirty="0" smtClean="0">
              <a:latin typeface="+mj-ea"/>
              <a:ea typeface="+mj-ea"/>
            </a:rPr>
            <a:t>:</a:t>
          </a:r>
        </a:p>
        <a:p>
          <a:r>
            <a:rPr lang="zh-CN" altLang="en-US" sz="2400" dirty="0" smtClean="0">
              <a:latin typeface="+mj-ea"/>
              <a:ea typeface="+mj-ea"/>
            </a:rPr>
            <a:t>考虑文档内词间语义关系</a:t>
          </a:r>
          <a:endParaRPr lang="zh-CN" altLang="en-US" sz="2400" dirty="0">
            <a:latin typeface="+mj-ea"/>
            <a:ea typeface="+mj-ea"/>
          </a:endParaRPr>
        </a:p>
      </dgm:t>
    </dgm:pt>
    <dgm:pt modelId="{1562005F-AF70-425E-9F9C-B1BFF38A02DB}" type="parTrans" cxnId="{6C74C5E7-B73F-47E3-94BC-240D313C113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50AA488-23E5-4BA6-9709-75140167C40C}" type="sibTrans" cxnId="{6C74C5E7-B73F-47E3-94BC-240D313C113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B1C70D4-C61E-41D0-9268-965359C3A9ED}" type="pres">
      <dgm:prSet presAssocID="{74C75130-CC84-423B-8523-AD7E753EA67A}" presName="Name0" presStyleCnt="0">
        <dgm:presLayoutVars>
          <dgm:dir/>
          <dgm:resizeHandles val="exact"/>
        </dgm:presLayoutVars>
      </dgm:prSet>
      <dgm:spPr/>
    </dgm:pt>
    <dgm:pt modelId="{8FB7EE73-4D2A-475D-953D-871463CA0E66}" type="pres">
      <dgm:prSet presAssocID="{7C265B79-88C6-416B-AFCF-317D2001C798}" presName="node" presStyleLbl="node1" presStyleIdx="0" presStyleCnt="2" custScaleX="1185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486EE5-3D85-4EF8-B1C3-1958AD84A182}" type="pres">
      <dgm:prSet presAssocID="{C506A014-F7D8-4357-994F-4156024E647E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0A9F80E3-0A64-4CD6-A4C4-0DE71C107E49}" type="pres">
      <dgm:prSet presAssocID="{C506A014-F7D8-4357-994F-4156024E647E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97A3645A-32FC-477B-83DA-7B0C25517A8A}" type="pres">
      <dgm:prSet presAssocID="{5343B361-57A1-4997-A04B-C7EB2B98BD93}" presName="node" presStyleLbl="node1" presStyleIdx="1" presStyleCnt="2" custScaleX="1532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C375E4-F5D2-45D9-A08C-36152F5AC8B8}" type="presOf" srcId="{74C75130-CC84-423B-8523-AD7E753EA67A}" destId="{2B1C70D4-C61E-41D0-9268-965359C3A9ED}" srcOrd="0" destOrd="0" presId="urn:microsoft.com/office/officeart/2005/8/layout/process1"/>
    <dgm:cxn modelId="{7A86E709-3544-4295-8D01-25A4F605E126}" type="presOf" srcId="{C506A014-F7D8-4357-994F-4156024E647E}" destId="{0A9F80E3-0A64-4CD6-A4C4-0DE71C107E49}" srcOrd="1" destOrd="0" presId="urn:microsoft.com/office/officeart/2005/8/layout/process1"/>
    <dgm:cxn modelId="{6C74C5E7-B73F-47E3-94BC-240D313C1135}" srcId="{74C75130-CC84-423B-8523-AD7E753EA67A}" destId="{5343B361-57A1-4997-A04B-C7EB2B98BD93}" srcOrd="1" destOrd="0" parTransId="{1562005F-AF70-425E-9F9C-B1BFF38A02DB}" sibTransId="{F50AA488-23E5-4BA6-9709-75140167C40C}"/>
    <dgm:cxn modelId="{384F3FA8-F161-4430-B87C-F9D3CA110408}" srcId="{74C75130-CC84-423B-8523-AD7E753EA67A}" destId="{7C265B79-88C6-416B-AFCF-317D2001C798}" srcOrd="0" destOrd="0" parTransId="{A7146CFD-BFF8-466A-BBA3-06111DD41AB8}" sibTransId="{C506A014-F7D8-4357-994F-4156024E647E}"/>
    <dgm:cxn modelId="{978389D3-FA01-4481-9C3C-41ADEB43EA83}" type="presOf" srcId="{C506A014-F7D8-4357-994F-4156024E647E}" destId="{F8486EE5-3D85-4EF8-B1C3-1958AD84A182}" srcOrd="0" destOrd="0" presId="urn:microsoft.com/office/officeart/2005/8/layout/process1"/>
    <dgm:cxn modelId="{DF77924B-4E71-44B8-85B3-B0ECAD4990AA}" type="presOf" srcId="{7C265B79-88C6-416B-AFCF-317D2001C798}" destId="{8FB7EE73-4D2A-475D-953D-871463CA0E66}" srcOrd="0" destOrd="0" presId="urn:microsoft.com/office/officeart/2005/8/layout/process1"/>
    <dgm:cxn modelId="{479E04BC-A177-48B2-915B-5ED70E9A4FE6}" type="presOf" srcId="{5343B361-57A1-4997-A04B-C7EB2B98BD93}" destId="{97A3645A-32FC-477B-83DA-7B0C25517A8A}" srcOrd="0" destOrd="0" presId="urn:microsoft.com/office/officeart/2005/8/layout/process1"/>
    <dgm:cxn modelId="{1C7CF77B-004D-460C-8530-46F60E29DAC5}" type="presParOf" srcId="{2B1C70D4-C61E-41D0-9268-965359C3A9ED}" destId="{8FB7EE73-4D2A-475D-953D-871463CA0E66}" srcOrd="0" destOrd="0" presId="urn:microsoft.com/office/officeart/2005/8/layout/process1"/>
    <dgm:cxn modelId="{12960F8D-67C5-4EA3-A4A1-8DD5192EFD41}" type="presParOf" srcId="{2B1C70D4-C61E-41D0-9268-965359C3A9ED}" destId="{F8486EE5-3D85-4EF8-B1C3-1958AD84A182}" srcOrd="1" destOrd="0" presId="urn:microsoft.com/office/officeart/2005/8/layout/process1"/>
    <dgm:cxn modelId="{A8742A0F-D388-4BFC-888F-94388DBAF34C}" type="presParOf" srcId="{F8486EE5-3D85-4EF8-B1C3-1958AD84A182}" destId="{0A9F80E3-0A64-4CD6-A4C4-0DE71C107E49}" srcOrd="0" destOrd="0" presId="urn:microsoft.com/office/officeart/2005/8/layout/process1"/>
    <dgm:cxn modelId="{71FEC11E-D351-4287-92A1-7A6E86BAD7CA}" type="presParOf" srcId="{2B1C70D4-C61E-41D0-9268-965359C3A9ED}" destId="{97A3645A-32FC-477B-83DA-7B0C25517A8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F6B221-7264-4082-9B7E-BB07FFB57815}" type="doc">
      <dgm:prSet loTypeId="urn:microsoft.com/office/officeart/2008/layout/RadialCluster#1" loCatId="relationship" qsTypeId="urn:microsoft.com/office/officeart/2005/8/quickstyle/simple3#7" qsCatId="simple" csTypeId="urn:microsoft.com/office/officeart/2005/8/colors/accent1_2#7" csCatId="accent1" phldr="1"/>
      <dgm:spPr/>
      <dgm:t>
        <a:bodyPr/>
        <a:lstStyle/>
        <a:p>
          <a:endParaRPr lang="zh-CN" altLang="en-US"/>
        </a:p>
      </dgm:t>
    </dgm:pt>
    <dgm:pt modelId="{B3186902-FE77-4334-B734-4A6998C69331}">
      <dgm:prSet phldrT="[文本]" custT="1"/>
      <dgm:spPr/>
      <dgm:t>
        <a:bodyPr/>
        <a:lstStyle/>
        <a:p>
          <a:r>
            <a:rPr lang="zh-CN" altLang="en-US" sz="2800" b="0" dirty="0" smtClean="0">
              <a:latin typeface="+mj-ea"/>
              <a:ea typeface="+mj-ea"/>
            </a:rPr>
            <a:t>事物</a:t>
          </a:r>
          <a:endParaRPr lang="zh-CN" altLang="en-US" sz="2800" b="0" dirty="0">
            <a:latin typeface="+mj-ea"/>
            <a:ea typeface="+mj-ea"/>
          </a:endParaRPr>
        </a:p>
      </dgm:t>
    </dgm:pt>
    <dgm:pt modelId="{74550974-29B3-43EA-9F31-F3D0CAA05AFA}" type="parTrans" cxnId="{DF726DAB-85D3-4D79-A892-8EC2DAC45D98}">
      <dgm:prSet/>
      <dgm:spPr/>
      <dgm:t>
        <a:bodyPr/>
        <a:lstStyle/>
        <a:p>
          <a:endParaRPr lang="zh-CN" altLang="en-US"/>
        </a:p>
      </dgm:t>
    </dgm:pt>
    <dgm:pt modelId="{56B255D8-44BE-4879-B938-A3A6F16E2F85}" type="sibTrans" cxnId="{DF726DAB-85D3-4D79-A892-8EC2DAC45D98}">
      <dgm:prSet/>
      <dgm:spPr/>
      <dgm:t>
        <a:bodyPr/>
        <a:lstStyle/>
        <a:p>
          <a:endParaRPr lang="zh-CN" altLang="en-US"/>
        </a:p>
      </dgm:t>
    </dgm:pt>
    <dgm:pt modelId="{E15090A4-A6C6-414E-8758-4D2173D3D2C3}">
      <dgm:prSet phldrT="[文本]" custT="1"/>
      <dgm:spPr/>
      <dgm:t>
        <a:bodyPr/>
        <a:lstStyle/>
        <a:p>
          <a:r>
            <a:rPr lang="zh-CN" altLang="en-US" sz="2400" b="0" dirty="0" smtClean="0">
              <a:latin typeface="+mj-ea"/>
              <a:ea typeface="+mj-ea"/>
            </a:rPr>
            <a:t>文档</a:t>
          </a:r>
          <a:endParaRPr lang="zh-CN" altLang="en-US" sz="2400" b="0" dirty="0">
            <a:latin typeface="+mj-ea"/>
            <a:ea typeface="+mj-ea"/>
          </a:endParaRPr>
        </a:p>
      </dgm:t>
    </dgm:pt>
    <dgm:pt modelId="{69D0CA42-C511-4A95-A573-F423AAE91D56}" type="parTrans" cxnId="{B89F91B8-5329-44A7-8443-8EFC0A8CA8E5}">
      <dgm:prSet/>
      <dgm:spPr/>
      <dgm:t>
        <a:bodyPr/>
        <a:lstStyle/>
        <a:p>
          <a:endParaRPr lang="zh-CN" altLang="en-US" sz="3200" b="0">
            <a:latin typeface="+mj-ea"/>
            <a:ea typeface="+mj-ea"/>
          </a:endParaRPr>
        </a:p>
      </dgm:t>
    </dgm:pt>
    <dgm:pt modelId="{A4A3F504-AFCE-45F6-9701-3E5B9535FF99}" type="sibTrans" cxnId="{B89F91B8-5329-44A7-8443-8EFC0A8CA8E5}">
      <dgm:prSet/>
      <dgm:spPr/>
      <dgm:t>
        <a:bodyPr/>
        <a:lstStyle/>
        <a:p>
          <a:endParaRPr lang="zh-CN" altLang="en-US"/>
        </a:p>
      </dgm:t>
    </dgm:pt>
    <dgm:pt modelId="{3C07385D-1481-4B6D-A1CF-F2781CD3B3C9}">
      <dgm:prSet phldrT="[文本]" custT="1"/>
      <dgm:spPr/>
      <dgm:t>
        <a:bodyPr/>
        <a:lstStyle/>
        <a:p>
          <a:r>
            <a:rPr lang="zh-CN" altLang="en-US" sz="2400" b="0" dirty="0" smtClean="0">
              <a:latin typeface="+mj-ea"/>
              <a:ea typeface="+mj-ea"/>
            </a:rPr>
            <a:t>关键词</a:t>
          </a:r>
          <a:endParaRPr lang="zh-CN" altLang="en-US" sz="2400" b="0" dirty="0">
            <a:latin typeface="+mj-ea"/>
            <a:ea typeface="+mj-ea"/>
          </a:endParaRPr>
        </a:p>
      </dgm:t>
    </dgm:pt>
    <dgm:pt modelId="{CD672BEE-16A7-4ED1-AB5E-B90FA292FDB8}" type="parTrans" cxnId="{006D9894-8B37-45C1-8116-371726CE0392}">
      <dgm:prSet/>
      <dgm:spPr/>
      <dgm:t>
        <a:bodyPr/>
        <a:lstStyle/>
        <a:p>
          <a:endParaRPr lang="zh-CN" altLang="en-US" sz="3200" b="0">
            <a:latin typeface="+mj-ea"/>
            <a:ea typeface="+mj-ea"/>
          </a:endParaRPr>
        </a:p>
      </dgm:t>
    </dgm:pt>
    <dgm:pt modelId="{87C32DBC-1C06-4A02-B1E3-FCE56E2D3051}" type="sibTrans" cxnId="{006D9894-8B37-45C1-8116-371726CE0392}">
      <dgm:prSet/>
      <dgm:spPr/>
      <dgm:t>
        <a:bodyPr/>
        <a:lstStyle/>
        <a:p>
          <a:endParaRPr lang="zh-CN" altLang="en-US"/>
        </a:p>
      </dgm:t>
    </dgm:pt>
    <dgm:pt modelId="{BCFA298E-A28C-4E2E-8720-7E9C7C240022}" type="pres">
      <dgm:prSet presAssocID="{E6F6B221-7264-4082-9B7E-BB07FFB5781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DBDC1C6-F49C-47F2-BA78-4E93201F2E81}" type="pres">
      <dgm:prSet presAssocID="{B3186902-FE77-4334-B734-4A6998C69331}" presName="singleCycle" presStyleCnt="0"/>
      <dgm:spPr/>
    </dgm:pt>
    <dgm:pt modelId="{92CFC167-465B-450F-8734-EB2CCC1AA972}" type="pres">
      <dgm:prSet presAssocID="{B3186902-FE77-4334-B734-4A6998C69331}" presName="singleCenter" presStyleLbl="node1" presStyleIdx="0" presStyleCnt="3" custScaleX="206214" custScaleY="106646" custLinFactNeighborX="1775" custLinFactNeighborY="-38378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91EAC4D-6CC6-40FD-B289-6108697520B3}" type="pres">
      <dgm:prSet presAssocID="{69D0CA42-C511-4A95-A573-F423AAE91D56}" presName="Name56" presStyleLbl="parChTrans1D2" presStyleIdx="0" presStyleCnt="2" custSzX="768362"/>
      <dgm:spPr/>
      <dgm:t>
        <a:bodyPr/>
        <a:lstStyle/>
        <a:p>
          <a:endParaRPr lang="zh-CN" altLang="en-US"/>
        </a:p>
      </dgm:t>
    </dgm:pt>
    <dgm:pt modelId="{E88E0C5E-9E7F-4872-BB61-419D28CDA33D}" type="pres">
      <dgm:prSet presAssocID="{E15090A4-A6C6-414E-8758-4D2173D3D2C3}" presName="text0" presStyleLbl="node1" presStyleIdx="1" presStyleCnt="3" custScaleX="340781" custScaleY="121727" custRadScaleRad="210388" custRadScaleInc="-128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EA1822-0C63-463A-9069-2D0D6487FFB7}" type="pres">
      <dgm:prSet presAssocID="{CD672BEE-16A7-4ED1-AB5E-B90FA292FDB8}" presName="Name56" presStyleLbl="parChTrans1D2" presStyleIdx="1" presStyleCnt="2" custSzX="965176"/>
      <dgm:spPr/>
      <dgm:t>
        <a:bodyPr/>
        <a:lstStyle/>
        <a:p>
          <a:endParaRPr lang="zh-CN" altLang="en-US"/>
        </a:p>
      </dgm:t>
    </dgm:pt>
    <dgm:pt modelId="{24281574-A7D5-481F-9DFF-5C1D418D545B}" type="pres">
      <dgm:prSet presAssocID="{3C07385D-1481-4B6D-A1CF-F2781CD3B3C9}" presName="text0" presStyleLbl="node1" presStyleIdx="2" presStyleCnt="3" custScaleX="287889" custScaleY="122194" custRadScaleRad="232580" custRadScaleInc="-746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726DAB-85D3-4D79-A892-8EC2DAC45D98}" srcId="{E6F6B221-7264-4082-9B7E-BB07FFB57815}" destId="{B3186902-FE77-4334-B734-4A6998C69331}" srcOrd="0" destOrd="0" parTransId="{74550974-29B3-43EA-9F31-F3D0CAA05AFA}" sibTransId="{56B255D8-44BE-4879-B938-A3A6F16E2F85}"/>
    <dgm:cxn modelId="{17E883AB-1887-493A-882F-EB6680651D37}" type="presOf" srcId="{E6F6B221-7264-4082-9B7E-BB07FFB57815}" destId="{BCFA298E-A28C-4E2E-8720-7E9C7C240022}" srcOrd="0" destOrd="0" presId="urn:microsoft.com/office/officeart/2008/layout/RadialCluster#1"/>
    <dgm:cxn modelId="{B89F91B8-5329-44A7-8443-8EFC0A8CA8E5}" srcId="{B3186902-FE77-4334-B734-4A6998C69331}" destId="{E15090A4-A6C6-414E-8758-4D2173D3D2C3}" srcOrd="0" destOrd="0" parTransId="{69D0CA42-C511-4A95-A573-F423AAE91D56}" sibTransId="{A4A3F504-AFCE-45F6-9701-3E5B9535FF99}"/>
    <dgm:cxn modelId="{1EBB6E14-DE91-4A15-A092-4A2C2503CA94}" type="presOf" srcId="{CD672BEE-16A7-4ED1-AB5E-B90FA292FDB8}" destId="{9EEA1822-0C63-463A-9069-2D0D6487FFB7}" srcOrd="0" destOrd="0" presId="urn:microsoft.com/office/officeart/2008/layout/RadialCluster#1"/>
    <dgm:cxn modelId="{DB6DF03B-B8BD-4815-93EC-3FDD5CF2DE1B}" type="presOf" srcId="{E15090A4-A6C6-414E-8758-4D2173D3D2C3}" destId="{E88E0C5E-9E7F-4872-BB61-419D28CDA33D}" srcOrd="0" destOrd="0" presId="urn:microsoft.com/office/officeart/2008/layout/RadialCluster#1"/>
    <dgm:cxn modelId="{16DC877A-D599-4441-9621-37D0FB55AF99}" type="presOf" srcId="{B3186902-FE77-4334-B734-4A6998C69331}" destId="{92CFC167-465B-450F-8734-EB2CCC1AA972}" srcOrd="0" destOrd="0" presId="urn:microsoft.com/office/officeart/2008/layout/RadialCluster#1"/>
    <dgm:cxn modelId="{023559B1-E69C-4C04-9656-ECF597D188EF}" type="presOf" srcId="{3C07385D-1481-4B6D-A1CF-F2781CD3B3C9}" destId="{24281574-A7D5-481F-9DFF-5C1D418D545B}" srcOrd="0" destOrd="0" presId="urn:microsoft.com/office/officeart/2008/layout/RadialCluster#1"/>
    <dgm:cxn modelId="{006D9894-8B37-45C1-8116-371726CE0392}" srcId="{B3186902-FE77-4334-B734-4A6998C69331}" destId="{3C07385D-1481-4B6D-A1CF-F2781CD3B3C9}" srcOrd="1" destOrd="0" parTransId="{CD672BEE-16A7-4ED1-AB5E-B90FA292FDB8}" sibTransId="{87C32DBC-1C06-4A02-B1E3-FCE56E2D3051}"/>
    <dgm:cxn modelId="{8BE58DAC-05DB-4FA4-B067-0ECD50669879}" type="presOf" srcId="{69D0CA42-C511-4A95-A573-F423AAE91D56}" destId="{C91EAC4D-6CC6-40FD-B289-6108697520B3}" srcOrd="0" destOrd="0" presId="urn:microsoft.com/office/officeart/2008/layout/RadialCluster#1"/>
    <dgm:cxn modelId="{565E5787-073A-440E-AB2A-FCB3A186B2CF}" type="presParOf" srcId="{BCFA298E-A28C-4E2E-8720-7E9C7C240022}" destId="{4DBDC1C6-F49C-47F2-BA78-4E93201F2E81}" srcOrd="0" destOrd="0" presId="urn:microsoft.com/office/officeart/2008/layout/RadialCluster#1"/>
    <dgm:cxn modelId="{4B67DD79-DBAF-465F-A13E-DBB6E5CD58F0}" type="presParOf" srcId="{4DBDC1C6-F49C-47F2-BA78-4E93201F2E81}" destId="{92CFC167-465B-450F-8734-EB2CCC1AA972}" srcOrd="0" destOrd="0" presId="urn:microsoft.com/office/officeart/2008/layout/RadialCluster#1"/>
    <dgm:cxn modelId="{F839A10D-A4AC-4118-944D-5ECE98F65DD9}" type="presParOf" srcId="{4DBDC1C6-F49C-47F2-BA78-4E93201F2E81}" destId="{C91EAC4D-6CC6-40FD-B289-6108697520B3}" srcOrd="1" destOrd="0" presId="urn:microsoft.com/office/officeart/2008/layout/RadialCluster#1"/>
    <dgm:cxn modelId="{9BCB3A90-26D2-4494-AA5D-2E574A3398AA}" type="presParOf" srcId="{4DBDC1C6-F49C-47F2-BA78-4E93201F2E81}" destId="{E88E0C5E-9E7F-4872-BB61-419D28CDA33D}" srcOrd="2" destOrd="0" presId="urn:microsoft.com/office/officeart/2008/layout/RadialCluster#1"/>
    <dgm:cxn modelId="{C391381A-CB85-4384-9A26-E85043CE38C1}" type="presParOf" srcId="{4DBDC1C6-F49C-47F2-BA78-4E93201F2E81}" destId="{9EEA1822-0C63-463A-9069-2D0D6487FFB7}" srcOrd="3" destOrd="0" presId="urn:microsoft.com/office/officeart/2008/layout/RadialCluster#1"/>
    <dgm:cxn modelId="{646072D0-019B-4122-BC21-B1C0C3C85D35}" type="presParOf" srcId="{4DBDC1C6-F49C-47F2-BA78-4E93201F2E81}" destId="{24281574-A7D5-481F-9DFF-5C1D418D545B}" srcOrd="4" destOrd="0" presId="urn:microsoft.com/office/officeart/2008/layout/RadialCluster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6C4BC-9ADA-4686-894A-B8DAA88ACADF}">
      <dsp:nvSpPr>
        <dsp:cNvPr id="0" name=""/>
        <dsp:cNvSpPr/>
      </dsp:nvSpPr>
      <dsp:spPr>
        <a:xfrm>
          <a:off x="1715" y="0"/>
          <a:ext cx="3658976" cy="648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+mj-ea"/>
              <a:ea typeface="+mj-ea"/>
            </a:rPr>
            <a:t>新闻、学术论文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20696" y="18981"/>
        <a:ext cx="3621014" cy="610110"/>
      </dsp:txXfrm>
    </dsp:sp>
    <dsp:sp modelId="{68674923-A98B-42C3-8151-4406ECD5B893}">
      <dsp:nvSpPr>
        <dsp:cNvPr id="0" name=""/>
        <dsp:cNvSpPr/>
      </dsp:nvSpPr>
      <dsp:spPr>
        <a:xfrm>
          <a:off x="4026590" y="0"/>
          <a:ext cx="775703" cy="648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4026590" y="129614"/>
        <a:ext cx="581281" cy="388844"/>
      </dsp:txXfrm>
    </dsp:sp>
    <dsp:sp modelId="{D81C4B3D-F650-4A98-A41B-D44650045A5E}">
      <dsp:nvSpPr>
        <dsp:cNvPr id="0" name=""/>
        <dsp:cNvSpPr/>
      </dsp:nvSpPr>
      <dsp:spPr>
        <a:xfrm>
          <a:off x="5124283" y="0"/>
          <a:ext cx="3658976" cy="648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+mj-ea"/>
              <a:ea typeface="+mj-ea"/>
            </a:rPr>
            <a:t>社会化标注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5143264" y="18981"/>
        <a:ext cx="3621014" cy="61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7DF14-F144-4D45-BCB3-0B75C3550A98}">
      <dsp:nvSpPr>
        <dsp:cNvPr id="0" name=""/>
        <dsp:cNvSpPr/>
      </dsp:nvSpPr>
      <dsp:spPr>
        <a:xfrm>
          <a:off x="767619" y="1465902"/>
          <a:ext cx="2078143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+mj-ea"/>
              <a:ea typeface="+mj-ea"/>
            </a:rPr>
            <a:t>关键词抽取</a:t>
          </a:r>
          <a:endParaRPr lang="zh-CN" altLang="en-US" sz="2800" b="1" kern="1200" dirty="0">
            <a:latin typeface="+mj-ea"/>
            <a:ea typeface="+mj-ea"/>
          </a:endParaRPr>
        </a:p>
      </dsp:txBody>
      <dsp:txXfrm>
        <a:off x="792462" y="1490745"/>
        <a:ext cx="2028457" cy="798508"/>
      </dsp:txXfrm>
    </dsp:sp>
    <dsp:sp modelId="{93F6A251-B959-4C62-8444-8446DCC86AFC}">
      <dsp:nvSpPr>
        <dsp:cNvPr id="0" name=""/>
        <dsp:cNvSpPr/>
      </dsp:nvSpPr>
      <dsp:spPr>
        <a:xfrm rot="18289469">
          <a:off x="2590927" y="1382093"/>
          <a:ext cx="118822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188229" y="201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b="1" kern="1200"/>
        </a:p>
      </dsp:txBody>
      <dsp:txXfrm>
        <a:off x="3155335" y="1372582"/>
        <a:ext cx="59411" cy="59411"/>
      </dsp:txXfrm>
    </dsp:sp>
    <dsp:sp modelId="{BD4792D1-0532-496B-A522-884912767F08}">
      <dsp:nvSpPr>
        <dsp:cNvPr id="0" name=""/>
        <dsp:cNvSpPr/>
      </dsp:nvSpPr>
      <dsp:spPr>
        <a:xfrm>
          <a:off x="3524319" y="490479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+mj-ea"/>
              <a:ea typeface="+mj-ea"/>
            </a:rPr>
            <a:t>有监督</a:t>
          </a:r>
          <a:endParaRPr lang="zh-CN" altLang="en-US" sz="3200" b="1" kern="1200" dirty="0">
            <a:latin typeface="+mj-ea"/>
            <a:ea typeface="+mj-ea"/>
          </a:endParaRPr>
        </a:p>
      </dsp:txBody>
      <dsp:txXfrm>
        <a:off x="3549162" y="515322"/>
        <a:ext cx="1646702" cy="798508"/>
      </dsp:txXfrm>
    </dsp:sp>
    <dsp:sp modelId="{C6E7E9BB-09BD-4939-B95B-852282006C15}">
      <dsp:nvSpPr>
        <dsp:cNvPr id="0" name=""/>
        <dsp:cNvSpPr/>
      </dsp:nvSpPr>
      <dsp:spPr>
        <a:xfrm rot="19457599">
          <a:off x="5142163" y="650525"/>
          <a:ext cx="83564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35643" y="201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539094" y="649829"/>
        <a:ext cx="41782" cy="41782"/>
      </dsp:txXfrm>
    </dsp:sp>
    <dsp:sp modelId="{73F3767F-BF42-45D5-BE72-010E22B47D0D}">
      <dsp:nvSpPr>
        <dsp:cNvPr id="0" name=""/>
        <dsp:cNvSpPr/>
      </dsp:nvSpPr>
      <dsp:spPr>
        <a:xfrm>
          <a:off x="5899263" y="2767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+mj-ea"/>
              <a:ea typeface="+mj-ea"/>
            </a:rPr>
            <a:t>二分类</a:t>
          </a:r>
          <a:endParaRPr lang="zh-CN" altLang="en-US" sz="3200" b="1" kern="1200" dirty="0">
            <a:latin typeface="+mj-ea"/>
            <a:ea typeface="+mj-ea"/>
          </a:endParaRPr>
        </a:p>
      </dsp:txBody>
      <dsp:txXfrm>
        <a:off x="5924106" y="27610"/>
        <a:ext cx="1646702" cy="798508"/>
      </dsp:txXfrm>
    </dsp:sp>
    <dsp:sp modelId="{36F345CD-DD9F-433A-8164-9176358D4913}">
      <dsp:nvSpPr>
        <dsp:cNvPr id="0" name=""/>
        <dsp:cNvSpPr/>
      </dsp:nvSpPr>
      <dsp:spPr>
        <a:xfrm rot="2142401">
          <a:off x="5142163" y="1138237"/>
          <a:ext cx="83564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35643" y="201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539094" y="1137541"/>
        <a:ext cx="41782" cy="41782"/>
      </dsp:txXfrm>
    </dsp:sp>
    <dsp:sp modelId="{866E776C-8D6D-49D3-A163-E759A5007BFE}">
      <dsp:nvSpPr>
        <dsp:cNvPr id="0" name=""/>
        <dsp:cNvSpPr/>
      </dsp:nvSpPr>
      <dsp:spPr>
        <a:xfrm>
          <a:off x="5899263" y="978191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+mj-ea"/>
              <a:ea typeface="+mj-ea"/>
            </a:rPr>
            <a:t>多分类</a:t>
          </a:r>
          <a:endParaRPr lang="zh-CN" altLang="en-US" sz="3200" b="1" kern="1200" dirty="0">
            <a:latin typeface="+mj-ea"/>
            <a:ea typeface="+mj-ea"/>
          </a:endParaRPr>
        </a:p>
      </dsp:txBody>
      <dsp:txXfrm>
        <a:off x="5924106" y="1003034"/>
        <a:ext cx="1646702" cy="798508"/>
      </dsp:txXfrm>
    </dsp:sp>
    <dsp:sp modelId="{E60CF889-1546-48E7-9682-110DEA4C5C25}">
      <dsp:nvSpPr>
        <dsp:cNvPr id="0" name=""/>
        <dsp:cNvSpPr/>
      </dsp:nvSpPr>
      <dsp:spPr>
        <a:xfrm rot="3310531">
          <a:off x="2590927" y="2357516"/>
          <a:ext cx="118822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188229" y="201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b="1" kern="1200"/>
        </a:p>
      </dsp:txBody>
      <dsp:txXfrm>
        <a:off x="3155335" y="2348006"/>
        <a:ext cx="59411" cy="59411"/>
      </dsp:txXfrm>
    </dsp:sp>
    <dsp:sp modelId="{0EF77561-6B2F-411B-8783-E336C2500A4B}">
      <dsp:nvSpPr>
        <dsp:cNvPr id="0" name=""/>
        <dsp:cNvSpPr/>
      </dsp:nvSpPr>
      <dsp:spPr>
        <a:xfrm>
          <a:off x="3524319" y="2441326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+mj-ea"/>
              <a:ea typeface="+mj-ea"/>
            </a:rPr>
            <a:t>无监督</a:t>
          </a:r>
          <a:endParaRPr lang="zh-CN" altLang="en-US" sz="3200" b="1" kern="1200" dirty="0">
            <a:latin typeface="+mj-ea"/>
            <a:ea typeface="+mj-ea"/>
          </a:endParaRPr>
        </a:p>
      </dsp:txBody>
      <dsp:txXfrm>
        <a:off x="3549162" y="2466169"/>
        <a:ext cx="1646702" cy="798508"/>
      </dsp:txXfrm>
    </dsp:sp>
    <dsp:sp modelId="{DF5DA917-6775-473A-A7F5-0321D2E50B01}">
      <dsp:nvSpPr>
        <dsp:cNvPr id="0" name=""/>
        <dsp:cNvSpPr/>
      </dsp:nvSpPr>
      <dsp:spPr>
        <a:xfrm rot="19457599">
          <a:off x="5142163" y="2601372"/>
          <a:ext cx="83564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35643" y="201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b="1" kern="1200"/>
        </a:p>
      </dsp:txBody>
      <dsp:txXfrm>
        <a:off x="5539094" y="2600676"/>
        <a:ext cx="41782" cy="41782"/>
      </dsp:txXfrm>
    </dsp:sp>
    <dsp:sp modelId="{6E2AF4FC-85B9-410F-8B76-1A1306613500}">
      <dsp:nvSpPr>
        <dsp:cNvPr id="0" name=""/>
        <dsp:cNvSpPr/>
      </dsp:nvSpPr>
      <dsp:spPr>
        <a:xfrm>
          <a:off x="5899263" y="1953614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+mj-ea"/>
              <a:ea typeface="+mj-ea"/>
            </a:rPr>
            <a:t>词频</a:t>
          </a:r>
          <a:endParaRPr lang="zh-CN" altLang="en-US" sz="2800" b="1" kern="1200" dirty="0">
            <a:latin typeface="+mj-ea"/>
            <a:ea typeface="+mj-ea"/>
          </a:endParaRPr>
        </a:p>
      </dsp:txBody>
      <dsp:txXfrm>
        <a:off x="5924106" y="1978457"/>
        <a:ext cx="1646702" cy="798508"/>
      </dsp:txXfrm>
    </dsp:sp>
    <dsp:sp modelId="{A9D55BC2-6187-4274-A075-5E1868168A14}">
      <dsp:nvSpPr>
        <dsp:cNvPr id="0" name=""/>
        <dsp:cNvSpPr/>
      </dsp:nvSpPr>
      <dsp:spPr>
        <a:xfrm rot="2142401">
          <a:off x="5142163" y="3089084"/>
          <a:ext cx="83564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35643" y="2019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b="1" kern="1200"/>
        </a:p>
      </dsp:txBody>
      <dsp:txXfrm>
        <a:off x="5539094" y="3088388"/>
        <a:ext cx="41782" cy="41782"/>
      </dsp:txXfrm>
    </dsp:sp>
    <dsp:sp modelId="{AF616FEE-178D-4268-B060-98443E9FE730}">
      <dsp:nvSpPr>
        <dsp:cNvPr id="0" name=""/>
        <dsp:cNvSpPr/>
      </dsp:nvSpPr>
      <dsp:spPr>
        <a:xfrm>
          <a:off x="5899263" y="2929038"/>
          <a:ext cx="1696388" cy="84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+mj-ea"/>
              <a:ea typeface="+mj-ea"/>
            </a:rPr>
            <a:t>图方法</a:t>
          </a:r>
          <a:endParaRPr lang="zh-CN" altLang="en-US" sz="2800" b="1" kern="1200" dirty="0">
            <a:latin typeface="+mj-ea"/>
            <a:ea typeface="+mj-ea"/>
          </a:endParaRPr>
        </a:p>
      </dsp:txBody>
      <dsp:txXfrm>
        <a:off x="5924106" y="2953881"/>
        <a:ext cx="1646702" cy="798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9EB43-14E4-4821-ADAF-43369313F8B3}">
      <dsp:nvSpPr>
        <dsp:cNvPr id="0" name=""/>
        <dsp:cNvSpPr/>
      </dsp:nvSpPr>
      <dsp:spPr>
        <a:xfrm>
          <a:off x="2791" y="40099"/>
          <a:ext cx="2598244" cy="10314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>
              <a:latin typeface="+mj-ea"/>
              <a:ea typeface="+mj-ea"/>
            </a:rPr>
            <a:t>人工标注训练数据</a:t>
          </a:r>
          <a:endParaRPr lang="zh-CN" altLang="en-US" sz="2300" b="1" kern="1200" dirty="0">
            <a:latin typeface="+mj-ea"/>
            <a:ea typeface="+mj-ea"/>
          </a:endParaRPr>
        </a:p>
      </dsp:txBody>
      <dsp:txXfrm>
        <a:off x="33002" y="70310"/>
        <a:ext cx="2537822" cy="971050"/>
      </dsp:txXfrm>
    </dsp:sp>
    <dsp:sp modelId="{04C7491A-5F3A-4A9C-B27D-81B1CCC7D110}">
      <dsp:nvSpPr>
        <dsp:cNvPr id="0" name=""/>
        <dsp:cNvSpPr/>
      </dsp:nvSpPr>
      <dsp:spPr>
        <a:xfrm>
          <a:off x="2772948" y="342665"/>
          <a:ext cx="364453" cy="426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b="1" kern="1200">
            <a:latin typeface="+mj-ea"/>
            <a:ea typeface="+mj-ea"/>
          </a:endParaRPr>
        </a:p>
      </dsp:txBody>
      <dsp:txXfrm>
        <a:off x="2772948" y="427933"/>
        <a:ext cx="255117" cy="255805"/>
      </dsp:txXfrm>
    </dsp:sp>
    <dsp:sp modelId="{6353983D-0408-4C9F-82E4-E7AD66F2A6B5}">
      <dsp:nvSpPr>
        <dsp:cNvPr id="0" name=""/>
        <dsp:cNvSpPr/>
      </dsp:nvSpPr>
      <dsp:spPr>
        <a:xfrm>
          <a:off x="3288684" y="40099"/>
          <a:ext cx="1719120" cy="10314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>
              <a:latin typeface="+mj-ea"/>
              <a:ea typeface="+mj-ea"/>
            </a:rPr>
            <a:t>费时费力</a:t>
          </a:r>
          <a:endParaRPr lang="zh-CN" altLang="en-US" sz="2300" b="1" kern="1200" dirty="0">
            <a:latin typeface="+mj-ea"/>
            <a:ea typeface="+mj-ea"/>
          </a:endParaRPr>
        </a:p>
      </dsp:txBody>
      <dsp:txXfrm>
        <a:off x="3318895" y="70310"/>
        <a:ext cx="1658698" cy="971050"/>
      </dsp:txXfrm>
    </dsp:sp>
    <dsp:sp modelId="{B5AFDAB9-2884-4B9B-97AE-038AECA49085}">
      <dsp:nvSpPr>
        <dsp:cNvPr id="0" name=""/>
        <dsp:cNvSpPr/>
      </dsp:nvSpPr>
      <dsp:spPr>
        <a:xfrm>
          <a:off x="5179717" y="342665"/>
          <a:ext cx="364453" cy="426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b="1" kern="1200">
            <a:latin typeface="+mj-ea"/>
            <a:ea typeface="+mj-ea"/>
          </a:endParaRPr>
        </a:p>
      </dsp:txBody>
      <dsp:txXfrm>
        <a:off x="5179717" y="427933"/>
        <a:ext cx="255117" cy="255805"/>
      </dsp:txXfrm>
    </dsp:sp>
    <dsp:sp modelId="{1C5FEE19-EADB-4BD5-A87C-AADDD4BA10A1}">
      <dsp:nvSpPr>
        <dsp:cNvPr id="0" name=""/>
        <dsp:cNvSpPr/>
      </dsp:nvSpPr>
      <dsp:spPr>
        <a:xfrm>
          <a:off x="5695453" y="40099"/>
          <a:ext cx="2654683" cy="10314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>
              <a:latin typeface="+mj-ea"/>
              <a:ea typeface="+mj-ea"/>
            </a:rPr>
            <a:t>不适用于网络时代</a:t>
          </a:r>
          <a:endParaRPr lang="zh-CN" altLang="en-US" sz="2300" b="1" kern="1200" dirty="0">
            <a:latin typeface="+mj-ea"/>
            <a:ea typeface="+mj-ea"/>
          </a:endParaRPr>
        </a:p>
      </dsp:txBody>
      <dsp:txXfrm>
        <a:off x="5725664" y="70310"/>
        <a:ext cx="2594261" cy="971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A9A62-628C-4C3A-8B7D-FD86410DC1ED}">
      <dsp:nvSpPr>
        <dsp:cNvPr id="0" name=""/>
        <dsp:cNvSpPr/>
      </dsp:nvSpPr>
      <dsp:spPr>
        <a:xfrm>
          <a:off x="7233" y="13200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构建词网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45225" y="51192"/>
        <a:ext cx="2085893" cy="1221142"/>
      </dsp:txXfrm>
    </dsp:sp>
    <dsp:sp modelId="{E30FFA5B-3CDD-4BB3-B532-D1F681D48A65}">
      <dsp:nvSpPr>
        <dsp:cNvPr id="0" name=""/>
        <dsp:cNvSpPr/>
      </dsp:nvSpPr>
      <dsp:spPr>
        <a:xfrm>
          <a:off x="2385298" y="393691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b="1" kern="1200">
            <a:latin typeface="+mj-ea"/>
            <a:ea typeface="+mj-ea"/>
          </a:endParaRPr>
        </a:p>
      </dsp:txBody>
      <dsp:txXfrm>
        <a:off x="2385298" y="500920"/>
        <a:ext cx="320822" cy="321687"/>
      </dsp:txXfrm>
    </dsp:sp>
    <dsp:sp modelId="{730CD919-6584-4AC4-82CF-AFA76F672FB9}">
      <dsp:nvSpPr>
        <dsp:cNvPr id="0" name=""/>
        <dsp:cNvSpPr/>
      </dsp:nvSpPr>
      <dsp:spPr>
        <a:xfrm>
          <a:off x="3033861" y="13200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j-ea"/>
              <a:ea typeface="+mj-ea"/>
            </a:rPr>
            <a:t>PageRank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3071853" y="51192"/>
        <a:ext cx="2085893" cy="1221142"/>
      </dsp:txXfrm>
    </dsp:sp>
    <dsp:sp modelId="{DC98C39C-ABE3-407A-9A10-C2A79000B954}">
      <dsp:nvSpPr>
        <dsp:cNvPr id="0" name=""/>
        <dsp:cNvSpPr/>
      </dsp:nvSpPr>
      <dsp:spPr>
        <a:xfrm>
          <a:off x="5411926" y="393691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b="1" kern="1200">
            <a:latin typeface="+mj-ea"/>
            <a:ea typeface="+mj-ea"/>
          </a:endParaRPr>
        </a:p>
      </dsp:txBody>
      <dsp:txXfrm>
        <a:off x="5411926" y="500920"/>
        <a:ext cx="320822" cy="321687"/>
      </dsp:txXfrm>
    </dsp:sp>
    <dsp:sp modelId="{564CC8E3-7E5F-4BC6-911A-78D5791CA64A}">
      <dsp:nvSpPr>
        <dsp:cNvPr id="0" name=""/>
        <dsp:cNvSpPr/>
      </dsp:nvSpPr>
      <dsp:spPr>
        <a:xfrm>
          <a:off x="6060489" y="13200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选取排序最高的词为关键词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6098481" y="51192"/>
        <a:ext cx="2085893" cy="12211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7EE73-4D2A-475D-953D-871463CA0E66}">
      <dsp:nvSpPr>
        <dsp:cNvPr id="0" name=""/>
        <dsp:cNvSpPr/>
      </dsp:nvSpPr>
      <dsp:spPr>
        <a:xfrm>
          <a:off x="9550" y="0"/>
          <a:ext cx="3122557" cy="11521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j-ea"/>
              <a:ea typeface="+mj-ea"/>
            </a:rPr>
            <a:t>TFIDF: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+mj-ea"/>
              <a:ea typeface="+mj-ea"/>
            </a:rPr>
            <a:t>仅考虑词自身频度</a:t>
          </a:r>
          <a:endParaRPr lang="zh-CN" altLang="en-US" sz="2400" kern="1200" dirty="0">
            <a:latin typeface="+mj-ea"/>
            <a:ea typeface="+mj-ea"/>
          </a:endParaRPr>
        </a:p>
      </dsp:txBody>
      <dsp:txXfrm>
        <a:off x="43295" y="33745"/>
        <a:ext cx="3055067" cy="1084638"/>
      </dsp:txXfrm>
    </dsp:sp>
    <dsp:sp modelId="{F8486EE5-3D85-4EF8-B1C3-1958AD84A182}">
      <dsp:nvSpPr>
        <dsp:cNvPr id="0" name=""/>
        <dsp:cNvSpPr/>
      </dsp:nvSpPr>
      <dsp:spPr>
        <a:xfrm>
          <a:off x="3395454" y="249513"/>
          <a:ext cx="558295" cy="6531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ea"/>
            <a:ea typeface="+mj-ea"/>
          </a:endParaRPr>
        </a:p>
      </dsp:txBody>
      <dsp:txXfrm>
        <a:off x="3395454" y="380133"/>
        <a:ext cx="390807" cy="391860"/>
      </dsp:txXfrm>
    </dsp:sp>
    <dsp:sp modelId="{97A3645A-32FC-477B-83DA-7B0C25517A8A}">
      <dsp:nvSpPr>
        <dsp:cNvPr id="0" name=""/>
        <dsp:cNvSpPr/>
      </dsp:nvSpPr>
      <dsp:spPr>
        <a:xfrm>
          <a:off x="4185495" y="0"/>
          <a:ext cx="4034554" cy="11521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err="1" smtClean="0">
              <a:latin typeface="+mj-ea"/>
              <a:ea typeface="+mj-ea"/>
            </a:rPr>
            <a:t>TextRank</a:t>
          </a:r>
          <a:r>
            <a:rPr lang="en-US" altLang="zh-CN" sz="2400" kern="1200" dirty="0" smtClean="0">
              <a:latin typeface="+mj-ea"/>
              <a:ea typeface="+mj-ea"/>
            </a:rPr>
            <a:t>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+mj-ea"/>
              <a:ea typeface="+mj-ea"/>
            </a:rPr>
            <a:t>考虑文档内词间语义关系</a:t>
          </a:r>
          <a:endParaRPr lang="zh-CN" altLang="en-US" sz="2400" kern="1200" dirty="0">
            <a:latin typeface="+mj-ea"/>
            <a:ea typeface="+mj-ea"/>
          </a:endParaRPr>
        </a:p>
      </dsp:txBody>
      <dsp:txXfrm>
        <a:off x="4219240" y="33745"/>
        <a:ext cx="3967064" cy="10846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FC167-465B-450F-8734-EB2CCC1AA972}">
      <dsp:nvSpPr>
        <dsp:cNvPr id="0" name=""/>
        <dsp:cNvSpPr/>
      </dsp:nvSpPr>
      <dsp:spPr>
        <a:xfrm>
          <a:off x="1488503" y="67507"/>
          <a:ext cx="1257080" cy="65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latin typeface="+mj-ea"/>
              <a:ea typeface="+mj-ea"/>
            </a:rPr>
            <a:t>事物</a:t>
          </a:r>
          <a:endParaRPr lang="zh-CN" altLang="en-US" sz="2800" b="0" kern="1200" dirty="0">
            <a:latin typeface="+mj-ea"/>
            <a:ea typeface="+mj-ea"/>
          </a:endParaRPr>
        </a:p>
      </dsp:txBody>
      <dsp:txXfrm>
        <a:off x="1520239" y="99243"/>
        <a:ext cx="1193608" cy="586642"/>
      </dsp:txXfrm>
    </dsp:sp>
    <dsp:sp modelId="{C91EAC4D-6CC6-40FD-B289-6108697520B3}">
      <dsp:nvSpPr>
        <dsp:cNvPr id="0" name=""/>
        <dsp:cNvSpPr/>
      </dsp:nvSpPr>
      <dsp:spPr>
        <a:xfrm rot="8165223">
          <a:off x="793973" y="1114893"/>
          <a:ext cx="11455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5596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8E0C5E-9E7F-4872-BB61-419D28CDA33D}">
      <dsp:nvSpPr>
        <dsp:cNvPr id="0" name=""/>
        <dsp:cNvSpPr/>
      </dsp:nvSpPr>
      <dsp:spPr>
        <a:xfrm>
          <a:off x="0" y="1512166"/>
          <a:ext cx="1391858" cy="497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+mj-ea"/>
              <a:ea typeface="+mj-ea"/>
            </a:rPr>
            <a:t>文档</a:t>
          </a:r>
          <a:endParaRPr lang="zh-CN" altLang="en-US" sz="2400" b="0" kern="1200" dirty="0">
            <a:latin typeface="+mj-ea"/>
            <a:ea typeface="+mj-ea"/>
          </a:endParaRPr>
        </a:p>
      </dsp:txBody>
      <dsp:txXfrm>
        <a:off x="24270" y="1536436"/>
        <a:ext cx="1343318" cy="448632"/>
      </dsp:txXfrm>
    </dsp:sp>
    <dsp:sp modelId="{9EEA1822-0C63-463A-9069-2D0D6487FFB7}">
      <dsp:nvSpPr>
        <dsp:cNvPr id="0" name=""/>
        <dsp:cNvSpPr/>
      </dsp:nvSpPr>
      <dsp:spPr>
        <a:xfrm rot="2557984">
          <a:off x="2317929" y="1107665"/>
          <a:ext cx="11517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51762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81574-A7D5-481F-9DFF-5C1D418D545B}">
      <dsp:nvSpPr>
        <dsp:cNvPr id="0" name=""/>
        <dsp:cNvSpPr/>
      </dsp:nvSpPr>
      <dsp:spPr>
        <a:xfrm>
          <a:off x="3000633" y="1497710"/>
          <a:ext cx="1175830" cy="4990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+mj-ea"/>
              <a:ea typeface="+mj-ea"/>
            </a:rPr>
            <a:t>关键词</a:t>
          </a:r>
          <a:endParaRPr lang="zh-CN" altLang="en-US" sz="2400" b="0" kern="1200" dirty="0">
            <a:latin typeface="+mj-ea"/>
            <a:ea typeface="+mj-ea"/>
          </a:endParaRPr>
        </a:p>
      </dsp:txBody>
      <dsp:txXfrm>
        <a:off x="3024996" y="1522073"/>
        <a:ext cx="1127104" cy="450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#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#1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#5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#6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#7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29FA0F-FC94-4D3F-87CA-C721807324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6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mihalcea/papers/mihalcea.emnlp04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lpubs.stanford.edu:8090/422/1/1999-66.pd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086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(1) LDA suggests general words like “negotiation” and “sanction” as </a:t>
            </a:r>
            <a:r>
              <a:rPr lang="en-US" altLang="zh-CN" dirty="0" err="1" smtClean="0"/>
              <a:t>keyphrases</a:t>
            </a:r>
            <a:r>
              <a:rPr lang="en-US" altLang="zh-CN" dirty="0" smtClean="0"/>
              <a:t> because the coarse-granularity of topics. (2) </a:t>
            </a:r>
            <a:r>
              <a:rPr lang="en-US" altLang="zh-CN" dirty="0" err="1" smtClean="0"/>
              <a:t>ExpandRank</a:t>
            </a:r>
            <a:r>
              <a:rPr lang="en-US" altLang="zh-CN" dirty="0" smtClean="0"/>
              <a:t> suggests some irrelevant words like “Lebanon” as </a:t>
            </a:r>
            <a:r>
              <a:rPr lang="en-US" altLang="zh-CN" dirty="0" err="1" smtClean="0"/>
              <a:t>keyphrases</a:t>
            </a:r>
            <a:r>
              <a:rPr lang="en-US" altLang="zh-CN" dirty="0" smtClean="0"/>
              <a:t>, which are introduced by neighbor documents talking about other affairs related to Israel. (3) Our method can generate appropriate </a:t>
            </a:r>
            <a:r>
              <a:rPr lang="en-US" altLang="zh-CN" dirty="0" err="1" smtClean="0"/>
              <a:t>keyphrases</a:t>
            </a:r>
            <a:r>
              <a:rPr lang="en-US" altLang="zh-CN" dirty="0" smtClean="0"/>
              <a:t> with less topic-drift. Moreover, our method can find good </a:t>
            </a:r>
            <a:r>
              <a:rPr lang="en-US" altLang="zh-CN" dirty="0" err="1" smtClean="0"/>
              <a:t>keyphrases</a:t>
            </a:r>
            <a:r>
              <a:rPr lang="en-US" altLang="zh-CN" dirty="0" smtClean="0"/>
              <a:t> like “nuclear weapon” which even do not appear in the title.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D09A9-C5D6-483F-9C9B-1DE69CAF0E3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812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07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联合层</a:t>
            </a:r>
            <a:r>
              <a:rPr lang="en-US" altLang="zh-CN" dirty="0" smtClean="0"/>
              <a:t>RNN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98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线性叠加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270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线性叠加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72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线性叠加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28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45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84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判断一个词在一篇文章中是否重要，一个容易想到的衡量指标就是词频，重要的词往往会在文章中多次出现。但另一方面，不是出现次数多的词就一定重要，因为有些词在各种文章中都频繁出现，那它的重要性肯定不如那些只在某篇文章中频繁出现的词重要性强。从统计学的角度，就是给予那些不常见的词以较大的权重，而减少常见词的权重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TFIDF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是很强的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baseline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，具有较强的普适性。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IDF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（逆文档频率）就是这个权重，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则指的是词频。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还有一些特征工程，文档中的第一句话特别重要，给予更高的权重等。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86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hlinkClick r:id="rId3"/>
              </a:rPr>
              <a:t>TextRank</a:t>
            </a:r>
            <a:r>
              <a:rPr lang="en-US" altLang="zh-CN" dirty="0" smtClean="0">
                <a:hlinkClick r:id="rId3"/>
              </a:rPr>
              <a:t> </a:t>
            </a:r>
            <a:r>
              <a:rPr lang="zh-CN" altLang="en-US" dirty="0" smtClean="0"/>
              <a:t>算法是一种用于文本的基于图的排序算法。其基本思想来源于谷歌的 </a:t>
            </a:r>
            <a:r>
              <a:rPr lang="en-US" altLang="zh-CN" dirty="0" smtClean="0">
                <a:hlinkClick r:id="rId4"/>
              </a:rPr>
              <a:t>PageRank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通过把文本分割成若干组成单元</a:t>
            </a:r>
            <a:r>
              <a:rPr lang="en-US" altLang="zh-CN" dirty="0" smtClean="0"/>
              <a:t>(</a:t>
            </a:r>
            <a:r>
              <a:rPr lang="zh-CN" altLang="en-US" dirty="0" smtClean="0"/>
              <a:t>单词、句子</a:t>
            </a:r>
            <a:r>
              <a:rPr lang="en-US" altLang="zh-CN" dirty="0" smtClean="0"/>
              <a:t>)</a:t>
            </a:r>
            <a:r>
              <a:rPr lang="zh-CN" altLang="en-US" dirty="0" smtClean="0"/>
              <a:t>并建立图模型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利用投票机制对文本中的重要成分进行排序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仅利用单篇文档本身的信息即可实现关键词提取、文摘。和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HMM </a:t>
            </a:r>
            <a:r>
              <a:rPr lang="zh-CN" altLang="en-US" dirty="0" smtClean="0"/>
              <a:t>等模型不同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TextRank</a:t>
            </a:r>
            <a:r>
              <a:rPr lang="zh-CN" altLang="en-US" dirty="0" smtClean="0"/>
              <a:t>不需要事先对多篇文档进行学习训练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因其简洁有效而得到广泛应用。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66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machine transliteration </a:t>
            </a:r>
            <a:r>
              <a:rPr lang="zh-CN" altLang="en-US" dirty="0" smtClean="0"/>
              <a:t>机器音译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altLang="en-US"/>
              <a:t>m</a:t>
            </a:r>
            <a:r>
              <a:rPr lang="zh-CN" altLang="en-US"/>
              <a:t>聚类个数，</a:t>
            </a:r>
            <a:r>
              <a:rPr lang="en-GB" altLang="zh-CN"/>
              <a:t>n</a:t>
            </a:r>
            <a:r>
              <a:rPr lang="zh-CN" altLang="zh-CN"/>
              <a:t>候选词个数</a:t>
            </a:r>
          </a:p>
        </p:txBody>
      </p:sp>
    </p:spTree>
    <p:extLst>
      <p:ext uri="{BB962C8B-B14F-4D97-AF65-F5344CB8AC3E}">
        <p14:creationId xmlns:p14="http://schemas.microsoft.com/office/powerpoint/2010/main" val="200130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聚类数量过大，会加入很多噪声。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78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49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the document is written using one language, while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keyphrases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 are written using another language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FA0F-FC94-4D3F-87CA-C72180732414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02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D31C0-40FF-4F6E-8E5B-B78EC4633A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9C31AF-5CFB-4B3A-B915-56D6F71EB88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9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5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52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37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839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2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134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1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54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BD7F8-548E-4AED-80A3-0DD0F58C1DB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23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62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2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70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56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2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3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15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0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9C3B09C-CDE7-4145-A041-19F7316A36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73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4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61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5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45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74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01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30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9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92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89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8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3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99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6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49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30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86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89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5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55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2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8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2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4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95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72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9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03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23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6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8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4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6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2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23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18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40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2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27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68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7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9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4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552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14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49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84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7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628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3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5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5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65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3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82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8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0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20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83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470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8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04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5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2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0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340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0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92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9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788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1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11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56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47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1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939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79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079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87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52CC3-2AA4-42F6-965D-1CED68D05A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21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56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947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42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5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6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3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86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8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20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00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3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95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68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96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2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744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32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95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17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06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58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2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8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94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4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905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08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5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99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8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70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1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254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50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08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5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166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1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4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0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06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5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9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96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44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53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90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6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7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22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76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3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38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1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6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89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8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0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2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25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00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0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827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58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5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2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4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7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1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10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70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2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78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23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0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87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7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5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4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06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88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2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1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3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1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1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9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59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96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1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00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2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0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06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4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59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35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81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51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5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94ABF-7423-437E-930D-2457A7C773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1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379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1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0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0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89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1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6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71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20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51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5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4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26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9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9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1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45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7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74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7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83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0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20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2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51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4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B56713-97AF-4B39-B832-AA50774072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060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3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44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9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6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35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39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4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88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41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548EED-8C4A-49E7-ADF2-11EA258392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5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5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96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48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22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8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7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4628F-8035-4E25-BF0C-4ED73B5403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84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53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69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5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616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39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86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9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38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07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1E947-0E4B-42C4-BE18-C7B54EF5AD6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9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59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95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41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9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02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69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40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11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747CD-E248-4AC6-8CA3-88A28EA6C7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20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9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2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3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96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38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98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4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3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11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8DB38-A185-49A5-8FE0-3A4CA4D055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875393-58CA-4BEE-97FC-BD79464ADEF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39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2pPr>
            <a:lvl3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3pPr>
            <a:lvl4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4pPr>
            <a:lvl5pPr>
              <a:defRPr>
                <a:latin typeface="方正姚体" panose="02010601030101010101" pitchFamily="2" charset="-122"/>
                <a:ea typeface="方正姚体" panose="02010601030101010101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8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10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>
              <a:defRPr sz="19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2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7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1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32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15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8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>
                <a:solidFill>
                  <a:srgbClr val="438086"/>
                </a:solidFill>
              </a:rPr>
              <a:pPr/>
              <a:t>2018/3/22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63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61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4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5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6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13.xml"/><Relationship Id="rId9" Type="http://schemas.openxmlformats.org/officeDocument/2006/relationships/slideLayout" Target="../slideLayouts/slideLayout3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E029AA2-0131-48D4-9F70-42EEABA61AA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0206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3242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1466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3572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4084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3447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6530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8977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134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7336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7690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01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1420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9619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4990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6603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7095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369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3072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1743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4377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773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9017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3898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9704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8321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941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93E3E2-7F28-46DB-A962-AE7E2D256C7B}" type="datetimeFigureOut">
              <a:rPr lang="zh-CN" alt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2018/3/22</a:t>
            </a:fld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3875393-58CA-4BEE-97FC-BD79464ADEF4}" type="slidenum">
              <a:rPr lang="zh-CN" alt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203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8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8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762000" y="533400"/>
            <a:ext cx="7772400" cy="5715000"/>
          </a:xfrm>
          <a:prstGeom prst="wedgeRoundRectCallout">
            <a:avLst>
              <a:gd name="adj1" fmla="val -50057"/>
              <a:gd name="adj2" fmla="val 29124"/>
              <a:gd name="adj3" fmla="val 16667"/>
            </a:avLst>
          </a:prstGeom>
          <a:ln w="57150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抽取方法研究</a:t>
            </a:r>
            <a:r>
              <a:rPr lang="en-US" altLang="zh-CN" sz="10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10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7200" dirty="0"/>
              <a:t/>
            </a:r>
            <a:br>
              <a:rPr lang="zh-CN" altLang="en-US" sz="7200" dirty="0"/>
            </a:br>
            <a:r>
              <a:rPr lang="zh-CN" altLang="en-US" sz="6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zh-CN" altLang="en-US" sz="6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望</a:t>
            </a:r>
            <a:r>
              <a:rPr lang="en-US" altLang="zh-CN" sz="6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2018-3-23</a:t>
            </a:r>
            <a:endParaRPr lang="zh-CN" altLang="en-US" sz="6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存在问题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关键词应当具备以下特点</a:t>
            </a:r>
            <a:endParaRPr lang="en-US" altLang="zh-CN" dirty="0"/>
          </a:p>
          <a:p>
            <a:pPr lvl="1"/>
            <a:r>
              <a:rPr lang="zh-CN" altLang="en-US" dirty="0" smtClean="0"/>
              <a:t>相关性，可读性，</a:t>
            </a:r>
            <a:r>
              <a:rPr lang="zh-CN" altLang="en-US" b="1" dirty="0" smtClean="0"/>
              <a:t>覆盖性</a:t>
            </a:r>
            <a:endParaRPr lang="en-US" altLang="zh-CN" b="1" dirty="0"/>
          </a:p>
          <a:p>
            <a:pPr lvl="1"/>
            <a:r>
              <a:rPr lang="zh-CN" altLang="en-US" b="1" dirty="0" smtClean="0"/>
              <a:t>关键词与文档主题保持一致性</a:t>
            </a:r>
            <a:endParaRPr lang="en-US" altLang="zh-CN" b="1" dirty="0"/>
          </a:p>
          <a:p>
            <a:r>
              <a:rPr lang="zh-CN" altLang="en-US" dirty="0" smtClean="0"/>
              <a:t>如何在关键词抽取中考虑对文档主题的覆盖性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一个文档往往有多个主题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现有方法没有提供机制对主题进行较好覆盖</a:t>
            </a:r>
            <a:endParaRPr lang="en-US" altLang="zh-CN" dirty="0" smtClean="0"/>
          </a:p>
          <a:p>
            <a:r>
              <a:rPr lang="zh-CN" altLang="en-US" dirty="0" smtClean="0"/>
              <a:t>如何解决文档与关键词间的词汇差异问题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许多关键词在文档中频度较低、甚至没有出现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“machine transliteration”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“machine translation”</a:t>
            </a:r>
          </a:p>
          <a:p>
            <a:pPr lvl="2"/>
            <a:r>
              <a:rPr lang="en-US" altLang="zh-CN" dirty="0" smtClean="0"/>
              <a:t>“</a:t>
            </a:r>
            <a:r>
              <a:rPr lang="en-US" altLang="zh-CN" dirty="0" err="1" smtClean="0"/>
              <a:t>iPad</a:t>
            </a:r>
            <a:r>
              <a:rPr lang="en-US" altLang="zh-CN" dirty="0" smtClean="0"/>
              <a:t>”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“Apple”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8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对文档</a:t>
            </a:r>
            <a:r>
              <a:rPr lang="zh-CN" altLang="en-US" dirty="0"/>
              <a:t>主题</a:t>
            </a:r>
            <a:r>
              <a:rPr lang="zh-CN" altLang="en-US" dirty="0" smtClean="0"/>
              <a:t>结构进行建模，并用于提高关键词抽取的覆盖性</a:t>
            </a:r>
            <a:endParaRPr lang="en-US" altLang="zh-CN" dirty="0" smtClean="0"/>
          </a:p>
          <a:p>
            <a:pPr lvl="1"/>
            <a:r>
              <a:rPr lang="zh-CN" altLang="en-US" dirty="0"/>
              <a:t>利用</a:t>
            </a:r>
            <a:r>
              <a:rPr lang="zh-CN" altLang="en-US" dirty="0" smtClean="0"/>
              <a:t>文档内部信息构造文档主题</a:t>
            </a:r>
            <a:endParaRPr lang="en-US" altLang="zh-CN" dirty="0" smtClean="0"/>
          </a:p>
          <a:p>
            <a:pPr lvl="1"/>
            <a:r>
              <a:rPr lang="zh-CN" altLang="en-US" dirty="0"/>
              <a:t>利用</a:t>
            </a:r>
            <a:r>
              <a:rPr lang="zh-CN" altLang="en-US" dirty="0" smtClean="0"/>
              <a:t>文档外部信息构造文档主题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结合文档内部、外部信息</a:t>
            </a:r>
            <a:endParaRPr lang="en-US" altLang="zh-CN" dirty="0" smtClean="0"/>
          </a:p>
          <a:p>
            <a:r>
              <a:rPr lang="zh-CN" altLang="en-US" dirty="0"/>
              <a:t>利用</a:t>
            </a:r>
            <a:r>
              <a:rPr lang="zh-CN" altLang="en-US" dirty="0" smtClean="0"/>
              <a:t>无标注文档集中的文档与关键词的主题一致性，弥合文档与关键词的词汇差异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193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通过文档</a:t>
            </a:r>
            <a:r>
              <a:rPr lang="zh-CN" altLang="en-US" dirty="0"/>
              <a:t>词聚类</a:t>
            </a:r>
            <a:r>
              <a:rPr lang="zh-CN" altLang="en-US" dirty="0" smtClean="0"/>
              <a:t>构建主题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进行</a:t>
            </a:r>
            <a:r>
              <a:rPr lang="zh-CN" altLang="en-US" dirty="0"/>
              <a:t>关键词抽取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Clustering to Find Exemplar Terms for </a:t>
            </a:r>
            <a:r>
              <a:rPr lang="en-US" altLang="zh-CN" dirty="0" err="1"/>
              <a:t>Keyphrase</a:t>
            </a:r>
            <a:r>
              <a:rPr lang="en-US" altLang="zh-CN" dirty="0"/>
              <a:t> Extraction. EMNLP, 2011.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1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研究动机与方法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动机：利用文档内部信息对文档主题进行建模</a:t>
            </a:r>
            <a:endParaRPr lang="en-US" altLang="zh-CN" dirty="0" smtClean="0"/>
          </a:p>
          <a:p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在文档中选取候选关键词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计算候选关键词之间的语义相似度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对文档中的词进行聚类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在每个聚类中选取聚类中心（</a:t>
            </a:r>
            <a:r>
              <a:rPr lang="en-US" altLang="zh-CN" dirty="0" smtClean="0"/>
              <a:t>exemplar</a:t>
            </a:r>
            <a:r>
              <a:rPr lang="zh-CN" altLang="en-US" dirty="0" smtClean="0"/>
              <a:t>）扩展出关键词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82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候选关键词相似度度量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基于同现关系的相似度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基于维基百科的相似度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Cosine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Euclid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PMI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NGD</a:t>
            </a:r>
          </a:p>
          <a:p>
            <a:r>
              <a:rPr lang="zh-CN" altLang="en-US" dirty="0" smtClean="0"/>
              <a:t>聚类方法选取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层次聚类（</a:t>
            </a:r>
            <a:r>
              <a:rPr lang="en-US" altLang="zh-CN" dirty="0" smtClean="0"/>
              <a:t>hierarchical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谱</a:t>
            </a:r>
            <a:r>
              <a:rPr lang="zh-CN" altLang="en-US" dirty="0" smtClean="0"/>
              <a:t>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消息传递聚类（</a:t>
            </a:r>
            <a:r>
              <a:rPr lang="en-US" altLang="zh-CN" dirty="0" smtClean="0"/>
              <a:t>Affinity Propagation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8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数据集合：论文摘要</a:t>
            </a:r>
            <a:endParaRPr lang="en-US" altLang="zh-CN" dirty="0" smtClean="0"/>
          </a:p>
          <a:p>
            <a:r>
              <a:rPr lang="zh-CN" altLang="en-US" dirty="0" smtClean="0"/>
              <a:t>参数影响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2336"/>
            <a:ext cx="3744416" cy="33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4272243" cy="478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与其他算法的比较</a:t>
            </a:r>
            <a:endParaRPr lang="en-US" altLang="zh-CN" dirty="0" smtClean="0"/>
          </a:p>
          <a:p>
            <a:r>
              <a:rPr lang="zh-CN" altLang="en-US" dirty="0"/>
              <a:t>举例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6" y="4841776"/>
            <a:ext cx="807929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37762"/>
            <a:ext cx="5016908" cy="357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8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提出了利用聚类对文档内部主题结构建模的关键词抽取算法</a:t>
            </a:r>
            <a:endParaRPr lang="en-US" altLang="zh-CN" dirty="0" smtClean="0"/>
          </a:p>
          <a:p>
            <a:r>
              <a:rPr lang="zh-CN" altLang="en-US" dirty="0" smtClean="0"/>
              <a:t>对比了不同的相似度度量算法、聚类算法</a:t>
            </a:r>
            <a:endParaRPr lang="en-US" altLang="zh-CN" dirty="0" smtClean="0"/>
          </a:p>
          <a:p>
            <a:r>
              <a:rPr lang="zh-CN" altLang="en-US" dirty="0" smtClean="0"/>
              <a:t>较好地实现推荐关键词的覆盖性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不同聚类个数较大地影响关键词抽取效果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50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综合利用隐含主题模型和文档结构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进行关键词抽取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Automatic </a:t>
            </a:r>
            <a:r>
              <a:rPr lang="en-US" altLang="zh-CN" dirty="0" err="1"/>
              <a:t>Keyphrase</a:t>
            </a:r>
            <a:r>
              <a:rPr lang="en-US" altLang="zh-CN" dirty="0"/>
              <a:t> Extraction via Topic Decomposition. EMNLP, 2012.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5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前述</a:t>
            </a:r>
            <a:r>
              <a:rPr lang="zh-CN" altLang="en-US" dirty="0" smtClean="0"/>
              <a:t>工作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LDA</a:t>
            </a:r>
            <a:r>
              <a:rPr lang="zh-CN" altLang="en-US" dirty="0" smtClean="0"/>
              <a:t>：利用隐含主题模型发现文档主题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TextRank</a:t>
            </a:r>
            <a:r>
              <a:rPr lang="zh-CN" altLang="en-US" dirty="0" smtClean="0"/>
              <a:t>：利用文档内部结构信息</a:t>
            </a:r>
            <a:endParaRPr lang="en-US" altLang="zh-CN" dirty="0" smtClean="0"/>
          </a:p>
          <a:p>
            <a:r>
              <a:rPr lang="zh-CN" altLang="en-US" dirty="0" smtClean="0"/>
              <a:t>综合考虑文档主题和内部结构进行关键词抽取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Topical-PageRank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TPR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0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249424"/>
            <a:ext cx="8496944" cy="4131904"/>
          </a:xfrm>
        </p:spPr>
        <p:txBody>
          <a:bodyPr/>
          <a:lstStyle/>
          <a:p>
            <a:pPr marL="109855" indent="0" algn="ctr">
              <a:buNone/>
            </a:pPr>
            <a:r>
              <a:rPr lang="zh-CN" altLang="en-US" b="1" dirty="0">
                <a:latin typeface="+mj-ea"/>
                <a:ea typeface="+mj-ea"/>
              </a:rPr>
              <a:t>关键词自动</a:t>
            </a:r>
            <a:r>
              <a:rPr lang="zh-CN" altLang="en-US" b="1" dirty="0" smtClean="0">
                <a:latin typeface="+mj-ea"/>
                <a:ea typeface="+mj-ea"/>
              </a:rPr>
              <a:t>抽取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09855" indent="0" algn="ctr">
              <a:buNone/>
            </a:pPr>
            <a:r>
              <a:rPr lang="en-US" altLang="zh-CN" b="1" dirty="0" smtClean="0">
                <a:latin typeface="+mj-ea"/>
                <a:ea typeface="+mj-ea"/>
              </a:rPr>
              <a:t>Automatic </a:t>
            </a:r>
            <a:r>
              <a:rPr lang="en-US" altLang="zh-CN" b="1" dirty="0">
                <a:latin typeface="+mj-ea"/>
                <a:ea typeface="+mj-ea"/>
              </a:rPr>
              <a:t>Keyphrase </a:t>
            </a:r>
            <a:r>
              <a:rPr lang="en-US" altLang="zh-CN" b="1" dirty="0" smtClean="0">
                <a:latin typeface="+mj-ea"/>
                <a:ea typeface="+mj-ea"/>
              </a:rPr>
              <a:t>Extraction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定义：自动从文档中抽取关键词作为</a:t>
            </a:r>
            <a:r>
              <a:rPr lang="zh-CN" altLang="en-US" dirty="0">
                <a:latin typeface="+mj-ea"/>
                <a:ea typeface="+mj-ea"/>
              </a:rPr>
              <a:t>文档</a:t>
            </a:r>
            <a:r>
              <a:rPr lang="zh-CN" altLang="en-US" dirty="0" smtClean="0">
                <a:latin typeface="+mj-ea"/>
                <a:ea typeface="+mj-ea"/>
              </a:rPr>
              <a:t>摘要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特点：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多个词或短语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一般来自文档内容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454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" y="2276871"/>
            <a:ext cx="9121225" cy="312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6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:\NLP\presentation\topic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8229600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研究方法</a:t>
            </a:r>
            <a:endParaRPr lang="zh-CN" altLang="en-US" dirty="0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27584" y="4149080"/>
                <a:ext cx="7272808" cy="1374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𝑗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+mj-ea"/>
                                    </a:rPr>
                                    <m:t>𝑒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+mj-e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+mj-ea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+mj-ea"/>
                                    </a:rPr>
                                    <m:t>𝑂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+mj-e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)+(1−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𝜆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/>
                          <a:ea typeface="+mj-ea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49080"/>
                <a:ext cx="7272808" cy="13743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3568" y="5455356"/>
                <a:ext cx="7416824" cy="141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probability of word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</m:oMath>
                </a14:m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given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topic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,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probability of word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given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topic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)×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,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product of hub and authority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  <a:endParaRPr lang="zh-CN" altLang="en-US" sz="20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455356"/>
                <a:ext cx="7416824" cy="1412887"/>
              </a:xfrm>
              <a:prstGeom prst="rect">
                <a:avLst/>
              </a:prstGeom>
              <a:blipFill rotWithShape="0">
                <a:blip r:embed="rId4"/>
                <a:stretch>
                  <a:fillRect l="-740" t="-3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NLP\presentation\phr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229600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1560" y="4221088"/>
                <a:ext cx="7992888" cy="208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Candidate Phrases		noun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phrases (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Hulth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2003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)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	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			(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adjective)*(noun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)+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Doc topic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distribution		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for each topic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endParaRPr lang="en-US" altLang="zh-CN" sz="2400" dirty="0" smtClean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Phrase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Score		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𝑅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𝑝</m:t>
                        </m:r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𝑧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+mj-ea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𝑝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)×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𝑧</m:t>
                        </m:r>
                      </m:e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221088"/>
                <a:ext cx="7992888" cy="2083263"/>
              </a:xfrm>
              <a:prstGeom prst="rect">
                <a:avLst/>
              </a:prstGeom>
              <a:blipFill rotWithShape="0">
                <a:blip r:embed="rId3"/>
                <a:stretch>
                  <a:fillRect l="-1144" t="-2339" b="-1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NLP\presentation\terroris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" y="1988840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LP\presentation\isra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91144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LP\presentation\u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61738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54" y="4261738"/>
            <a:ext cx="3943350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019" y="42838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(a) Topic on “Terrorism”</a:t>
            </a:r>
            <a:endParaRPr lang="zh-CN" altLang="en-US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2982" y="428380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(b) Topic on “Israel”</a:t>
            </a:r>
            <a:endParaRPr lang="zh-CN" altLang="en-US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019" y="624224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(c) Topic on “U.S.”</a:t>
            </a:r>
            <a:endParaRPr lang="zh-CN" altLang="en-US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2982" y="630002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(d) TPR Result</a:t>
            </a:r>
            <a:endParaRPr lang="zh-CN" altLang="en-US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3027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实验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2060848"/>
                <a:ext cx="8229600" cy="460851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 smtClean="0"/>
                  <a:t>实验数据</a:t>
                </a:r>
                <a:endParaRPr lang="en-US" altLang="zh-CN" dirty="0" smtClean="0"/>
              </a:p>
              <a:p>
                <a:pPr lvl="1">
                  <a:buFont typeface="Arial" pitchFamily="34" charset="0"/>
                  <a:buChar char="•"/>
                </a:pPr>
                <a:r>
                  <a:rPr lang="zh-CN" altLang="en-US" sz="2400" dirty="0" smtClean="0"/>
                  <a:t>新闻数据</a:t>
                </a:r>
                <a:r>
                  <a:rPr lang="en-US" altLang="zh-CN" sz="2400" dirty="0" smtClean="0"/>
                  <a:t>: </a:t>
                </a:r>
                <a:r>
                  <a:rPr lang="en-US" altLang="zh-CN" sz="2400" dirty="0"/>
                  <a:t>308 </a:t>
                </a:r>
                <a:r>
                  <a:rPr lang="zh-CN" altLang="en-US" sz="2400" dirty="0" smtClean="0"/>
                  <a:t>篇，来自</a:t>
                </a:r>
                <a:r>
                  <a:rPr lang="en-US" altLang="zh-CN" sz="2400" dirty="0" smtClean="0"/>
                  <a:t>DUC2001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zh-CN" altLang="en-US" sz="2400" dirty="0" smtClean="0"/>
                  <a:t>论文摘要</a:t>
                </a:r>
                <a:r>
                  <a:rPr lang="en-US" altLang="zh-CN" sz="2400" dirty="0" smtClean="0"/>
                  <a:t>: </a:t>
                </a:r>
                <a:r>
                  <a:rPr lang="en-US" altLang="zh-CN" sz="2400" dirty="0"/>
                  <a:t>2,000 </a:t>
                </a:r>
                <a:r>
                  <a:rPr lang="zh-CN" altLang="en-US" sz="2400" dirty="0" smtClean="0"/>
                  <a:t>篇，来自</a:t>
                </a:r>
                <a:r>
                  <a:rPr lang="en-US" altLang="zh-CN" sz="2400" dirty="0" smtClean="0"/>
                  <a:t>(</a:t>
                </a:r>
                <a:r>
                  <a:rPr lang="en-US" altLang="zh-CN" sz="2400" dirty="0" err="1"/>
                  <a:t>Hulth</a:t>
                </a:r>
                <a:r>
                  <a:rPr lang="en-US" altLang="zh-CN" sz="2400" dirty="0" smtClean="0"/>
                  <a:t>,</a:t>
                </a:r>
                <a:r>
                  <a:rPr lang="en-US" altLang="zh-CN" sz="2400" dirty="0"/>
                  <a:t> 2003</a:t>
                </a:r>
                <a:r>
                  <a:rPr lang="en-US" altLang="zh-CN" sz="2400" dirty="0" smtClean="0"/>
                  <a:t>)</a:t>
                </a:r>
              </a:p>
              <a:p>
                <a:r>
                  <a:rPr lang="zh-CN" altLang="en-US" dirty="0"/>
                  <a:t>评价指标</a:t>
                </a:r>
                <a:endParaRPr lang="en-US" altLang="zh-CN" dirty="0" smtClean="0"/>
              </a:p>
              <a:p>
                <a:pPr lvl="1">
                  <a:buFont typeface="Arial" pitchFamily="34" charset="0"/>
                  <a:buChar char="•"/>
                </a:pPr>
                <a:r>
                  <a:rPr lang="en-US" altLang="zh-CN" sz="2400" dirty="0" smtClean="0"/>
                  <a:t>precision</a:t>
                </a:r>
                <a:r>
                  <a:rPr lang="en-US" altLang="zh-CN" sz="2400" dirty="0"/>
                  <a:t>, recall, </a:t>
                </a:r>
                <a:r>
                  <a:rPr lang="en-US" altLang="zh-CN" sz="2400" dirty="0" smtClean="0"/>
                  <a:t>F-measure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𝑐𝑜𝑟𝑟𝑒𝑐𝑡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𝑒𝑥𝑡𝑟𝑎𝑐𝑡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𝑐𝑜𝑟𝑟𝑒𝑐𝑡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𝑠𝑡𝑎𝑛𝑑𝑎𝑟𝑑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𝑝𝑟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sz="2400" dirty="0" smtClean="0"/>
              </a:p>
              <a:p>
                <a:pPr lvl="1">
                  <a:buFont typeface="Arial" pitchFamily="34" charset="0"/>
                  <a:buChar char="•"/>
                </a:pPr>
                <a:r>
                  <a:rPr lang="en-US" altLang="zh-CN" sz="2400" dirty="0"/>
                  <a:t>binary preference measure (</a:t>
                </a:r>
                <a:r>
                  <a:rPr lang="en-US" altLang="zh-CN" sz="2400" dirty="0" err="1"/>
                  <a:t>Bpref</a:t>
                </a:r>
                <a:r>
                  <a:rPr lang="en-US" altLang="zh-CN" sz="24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𝐵𝑝𝑟𝑒𝑓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ranked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higher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than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400" dirty="0" smtClean="0"/>
              </a:p>
              <a:p>
                <a:pPr lvl="1">
                  <a:buFont typeface="Arial" pitchFamily="34" charset="0"/>
                  <a:buChar char="•"/>
                </a:pPr>
                <a:r>
                  <a:rPr lang="en-US" altLang="zh-CN" sz="2400" dirty="0"/>
                  <a:t>mean reciprocal rank (MRR</a:t>
                </a:r>
                <a:r>
                  <a:rPr lang="en-US" altLang="zh-CN" sz="24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𝑀𝑅𝑅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𝑟𝑎𝑛𝑘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2060848"/>
                <a:ext cx="8229600" cy="4608512"/>
              </a:xfrm>
              <a:blipFill rotWithShape="0">
                <a:blip r:embed="rId2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8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zh-CN" altLang="en-US" sz="4000" dirty="0" smtClean="0"/>
              <a:t>参数影响</a:t>
            </a:r>
            <a:endParaRPr lang="zh-CN" altLang="en-US" sz="4000" dirty="0"/>
          </a:p>
        </p:txBody>
      </p:sp>
      <p:pic>
        <p:nvPicPr>
          <p:cNvPr id="6145" name="Picture 1" descr="C:\Documents and Settings\Wenyi Huang\Application Data\Tencent\Users\328829516\QQ\WinTemp\RichOle\_TL`USFJ`@F$9(~1`61H]3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620" y="2178973"/>
            <a:ext cx="6840760" cy="26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11560" y="5013176"/>
                <a:ext cx="7920880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新闻数据上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LDA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主题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个数</m:t>
                    </m:r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𝐾</m:t>
                    </m:r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影响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（推荐</m:t>
                    </m:r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𝑀</m:t>
                    </m:r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=10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个</m:t>
                    </m:r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关键词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）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6"/>
                <a:ext cx="7920880" cy="466666"/>
              </a:xfrm>
              <a:prstGeom prst="rect">
                <a:avLst/>
              </a:prstGeom>
              <a:blipFill rotWithShape="0">
                <a:blip r:embed="rId3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02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不同偏好参数设置的影响</a:t>
            </a:r>
            <a:endParaRPr lang="zh-CN" altLang="en-US" dirty="0"/>
          </a:p>
        </p:txBody>
      </p:sp>
      <p:pic>
        <p:nvPicPr>
          <p:cNvPr id="8193" name="Picture 1" descr="C:\Documents and Settings\Wenyi Huang\Application Data\Tencent\Users\328829516\QQ\WinTemp\RichOle\AG(SMDD{CNJP68`MK3~3~6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36627"/>
            <a:ext cx="710927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9552" y="4896867"/>
                <a:ext cx="7920880" cy="40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新闻数据上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不同</m:t>
                    </m:r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偏好</m:t>
                    </m:r>
                    <m:r>
                      <a:rPr lang="zh-CN" altLang="en-US" sz="20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设置的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 </m:t>
                    </m:r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影响（推荐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𝑀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=10</m:t>
                    </m:r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个关键词）</m:t>
                    </m:r>
                  </m:oMath>
                </a14:m>
                <a:endParaRPr lang="zh-CN" altLang="en-US" sz="20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896867"/>
                <a:ext cx="7920880" cy="404341"/>
              </a:xfrm>
              <a:prstGeom prst="rect">
                <a:avLst/>
              </a:prstGeom>
              <a:blipFill rotWithShape="0"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9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与其他方法比较</a:t>
            </a:r>
            <a:endParaRPr lang="zh-CN" altLang="en-US" dirty="0">
              <a:latin typeface="+mj-ea"/>
            </a:endParaRPr>
          </a:p>
        </p:txBody>
      </p:sp>
      <p:pic>
        <p:nvPicPr>
          <p:cNvPr id="9217" name="Picture 1" descr="C:\Documents and Settings\Wenyi Huang\Application Data\Tencent\Users\328829516\QQ\WinTemp\RichOle\W8~%A$GSCZ0R%[[(3QP__M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628650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34038" y="3985306"/>
                <a:ext cx="7776864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在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论文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摘要数据上的比较</m:t>
                    </m:r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𝑀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=10</m:t>
                    </m:r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38" y="3985306"/>
                <a:ext cx="7776864" cy="466666"/>
              </a:xfrm>
              <a:prstGeom prst="rect">
                <a:avLst/>
              </a:prstGeom>
              <a:blipFill rotWithShape="0"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:\Documents and Settings\Wenyi Huang\Application Data\Tencent\Users\328829516\QQ\WinTemp\RichOle\{B%EB03X3K[O@QCV0O)TP@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51972"/>
            <a:ext cx="6149340" cy="17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4"/>
              <p:cNvSpPr txBox="1"/>
              <p:nvPr/>
            </p:nvSpPr>
            <p:spPr>
              <a:xfrm>
                <a:off x="697663" y="6177902"/>
                <a:ext cx="7776864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在论文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摘要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数据上的</m:t>
                    </m:r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比较</m:t>
                    </m:r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𝑀</m:t>
                    </m:r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400" dirty="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5)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63" y="6177902"/>
                <a:ext cx="7776864" cy="466666"/>
              </a:xfrm>
              <a:prstGeom prst="rect">
                <a:avLst/>
              </a:prstGeom>
              <a:blipFill rotWithShape="0">
                <a:blip r:embed="rId5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0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与其他方法比较</a:t>
            </a:r>
            <a:endParaRPr lang="zh-CN" altLang="en-US" dirty="0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7544" y="5445224"/>
                <a:ext cx="4040188" cy="639762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zh-CN" altLang="en-US" sz="1800" b="0" dirty="0" smtClean="0">
                    <a:latin typeface="+mj-ea"/>
                    <a:ea typeface="+mj-ea"/>
                  </a:rPr>
                  <a:t>在新闻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/>
                        <a:ea typeface="+mj-ea"/>
                      </a:rPr>
                      <m:t>数据上</m:t>
                    </m:r>
                    <m:r>
                      <a:rPr lang="zh-CN" altLang="en-US" sz="1800" b="0" i="1" dirty="0" smtClean="0">
                        <a:latin typeface="Cambria Math"/>
                        <a:ea typeface="+mj-ea"/>
                      </a:rPr>
                      <m:t>，</m:t>
                    </m:r>
                    <m:r>
                      <a:rPr lang="en-US" altLang="zh-CN" sz="1800" b="0" i="1" dirty="0" smtClean="0">
                        <a:latin typeface="Cambria Math"/>
                        <a:ea typeface="+mj-ea"/>
                      </a:rPr>
                      <m:t>𝑀</m:t>
                    </m:r>
                  </m:oMath>
                </a14:m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从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1 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到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 20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变化</a:t>
                </a: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5445224"/>
                <a:ext cx="4040188" cy="6397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占位符 5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645025" y="5445224"/>
                <a:ext cx="4041775" cy="639762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b="0" dirty="0">
                    <a:latin typeface="+mj-ea"/>
                    <a:ea typeface="+mj-ea"/>
                  </a:rPr>
                  <a:t>在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论文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/>
                        <a:ea typeface="+mj-ea"/>
                      </a:rPr>
                      <m:t>摘要数据上，</m:t>
                    </m:r>
                    <m:r>
                      <a:rPr lang="en-US" altLang="zh-CN" sz="1800" b="0" i="1" dirty="0">
                        <a:latin typeface="Cambria Math"/>
                        <a:ea typeface="+mj-ea"/>
                      </a:rPr>
                      <m:t>𝑀</m:t>
                    </m:r>
                  </m:oMath>
                </a14:m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zh-CN" altLang="en-US" sz="1800" b="0" dirty="0">
                    <a:latin typeface="+mj-ea"/>
                    <a:ea typeface="+mj-ea"/>
                  </a:rPr>
                  <a:t>从</a:t>
                </a:r>
                <a:r>
                  <a:rPr lang="en-US" altLang="zh-CN" sz="1800" b="0" dirty="0">
                    <a:latin typeface="+mj-ea"/>
                    <a:ea typeface="+mj-ea"/>
                  </a:rPr>
                  <a:t>1 </a:t>
                </a:r>
                <a:r>
                  <a:rPr lang="zh-CN" altLang="en-US" sz="1800" b="0" dirty="0">
                    <a:latin typeface="+mj-ea"/>
                    <a:ea typeface="+mj-ea"/>
                  </a:rPr>
                  <a:t>到</a:t>
                </a:r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10</a:t>
                </a:r>
                <a:r>
                  <a:rPr lang="zh-CN" altLang="en-US" sz="1800" b="0" dirty="0">
                    <a:latin typeface="+mj-ea"/>
                    <a:ea typeface="+mj-ea"/>
                  </a:rPr>
                  <a:t>变化</a:t>
                </a: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6" name="文本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645025" y="5445224"/>
                <a:ext cx="4041775" cy="63976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F:\NLP\presentation\compare_new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94814"/>
            <a:ext cx="4309760" cy="30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F:\NLP\presentation\compare_research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2856"/>
            <a:ext cx="4220115" cy="302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algn="just"/>
            <a:r>
              <a:rPr lang="en-US" altLang="zh-CN" sz="2800" dirty="0" smtClean="0"/>
              <a:t>LDA</a:t>
            </a:r>
            <a:r>
              <a:rPr lang="zh-CN" altLang="en-US" dirty="0" smtClean="0"/>
              <a:t>通过文档主题进行关键词抽取，因此取得较</a:t>
            </a:r>
            <a:r>
              <a:rPr lang="en-US" altLang="zh-CN" dirty="0" smtClean="0"/>
              <a:t>TFIDF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TextRank</a:t>
            </a:r>
            <a:r>
              <a:rPr lang="zh-CN" altLang="en-US" dirty="0" smtClean="0"/>
              <a:t>较优的结果</a:t>
            </a:r>
            <a:endParaRPr lang="en-US" altLang="zh-CN" dirty="0" smtClean="0"/>
          </a:p>
          <a:p>
            <a:pPr algn="just"/>
            <a:r>
              <a:rPr lang="en-US" altLang="zh-CN" sz="2800" dirty="0" smtClean="0"/>
              <a:t>TPR</a:t>
            </a:r>
            <a:r>
              <a:rPr lang="zh-CN" altLang="en-US" sz="2800" dirty="0" smtClean="0"/>
              <a:t>综合了</a:t>
            </a:r>
            <a:r>
              <a:rPr lang="en-US" altLang="zh-CN" sz="2800" dirty="0" err="1" smtClean="0"/>
              <a:t>TextRank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LDA</a:t>
            </a:r>
            <a:r>
              <a:rPr lang="zh-CN" altLang="en-US" sz="2800" dirty="0" smtClean="0"/>
              <a:t>的优点，在两个数据集合上都表现出了它的优势</a:t>
            </a:r>
            <a:endParaRPr lang="en-US" altLang="zh-CN" sz="2800" dirty="0" smtClean="0"/>
          </a:p>
          <a:p>
            <a:pPr algn="just"/>
            <a:r>
              <a:rPr lang="zh-CN" altLang="en-US" dirty="0" smtClean="0"/>
              <a:t>由于</a:t>
            </a:r>
            <a:r>
              <a:rPr lang="en-US" altLang="zh-CN" dirty="0" smtClean="0"/>
              <a:t>TPR</a:t>
            </a:r>
            <a:r>
              <a:rPr lang="zh-CN" altLang="en-US" dirty="0" smtClean="0"/>
              <a:t>可以按照主题推荐关键词，因此可以用于文档可视化，也可以用来进行查询导向（</a:t>
            </a:r>
            <a:r>
              <a:rPr lang="en-US" altLang="zh-CN" dirty="0" smtClean="0"/>
              <a:t>query focused</a:t>
            </a:r>
            <a:r>
              <a:rPr lang="zh-CN" altLang="en-US" dirty="0" smtClean="0"/>
              <a:t>）的关键词抽取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994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关键词抽取的典型应用场景</a:t>
            </a:r>
            <a:endParaRPr lang="zh-CN" altLang="en-US" dirty="0"/>
          </a:p>
        </p:txBody>
      </p:sp>
      <p:pic>
        <p:nvPicPr>
          <p:cNvPr id="1026" name="Picture 2" descr="E:\manuscripts\thesis\figures\chap01\example_keyword_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8967444" cy="38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图示 6"/>
          <p:cNvGraphicFramePr/>
          <p:nvPr/>
        </p:nvGraphicFramePr>
        <p:xfrm>
          <a:off x="107504" y="2204864"/>
          <a:ext cx="8784976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92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24205" indent="-514350"/>
            <a:r>
              <a:rPr lang="zh-CN" altLang="en-US" dirty="0"/>
              <a:t>利用</a:t>
            </a:r>
            <a:r>
              <a:rPr lang="zh-CN" altLang="en-US" dirty="0" smtClean="0"/>
              <a:t>机器翻译模型进行</a:t>
            </a:r>
            <a:r>
              <a:rPr lang="zh-CN" altLang="en-US" dirty="0"/>
              <a:t>关键词抽取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Automatic </a:t>
            </a:r>
            <a:r>
              <a:rPr lang="en-US" altLang="zh-CN" dirty="0" err="1"/>
              <a:t>Keyphrase</a:t>
            </a:r>
            <a:r>
              <a:rPr lang="en-US" altLang="zh-CN" dirty="0"/>
              <a:t> Extraction by Bridging Vocabulary Gap. CoNLL'13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2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研究问题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文档和关键词都是对同一事物的描述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主题一致，词汇差异</a:t>
            </a:r>
            <a:endParaRPr lang="en-US" altLang="zh-CN" dirty="0" smtClean="0"/>
          </a:p>
          <a:p>
            <a:r>
              <a:rPr lang="zh-CN" altLang="en-US" dirty="0" smtClean="0"/>
              <a:t>词汇差异的表现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很多关键词在文档中出现次数不高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有的关键词在文档中根本没有出现（尤其是短文本）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TFIDF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TextRank</a:t>
            </a:r>
            <a:r>
              <a:rPr lang="zh-CN" altLang="en-US" dirty="0"/>
              <a:t>及其</a:t>
            </a:r>
            <a:r>
              <a:rPr lang="zh-CN" altLang="en-US" dirty="0" smtClean="0"/>
              <a:t>扩展、</a:t>
            </a:r>
            <a:r>
              <a:rPr lang="en-US" altLang="zh-CN" dirty="0" smtClean="0"/>
              <a:t>LDA</a:t>
            </a:r>
            <a:r>
              <a:rPr lang="zh-CN" altLang="en-US" dirty="0" smtClean="0"/>
              <a:t>等方法均没有很好解决词汇差异问题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13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TextRank</a:t>
            </a:r>
            <a:r>
              <a:rPr lang="zh-CN" altLang="en-US" dirty="0" smtClean="0"/>
              <a:t>的扩展</a:t>
            </a:r>
            <a:r>
              <a:rPr lang="en-US" altLang="zh-CN" dirty="0" err="1" smtClean="0"/>
              <a:t>ExpandRank</a:t>
            </a:r>
            <a:endParaRPr lang="en-US" altLang="zh-CN" dirty="0"/>
          </a:p>
          <a:p>
            <a:pPr lvl="1"/>
            <a:r>
              <a:rPr lang="zh-CN" altLang="en-US" dirty="0" smtClean="0"/>
              <a:t>在构建词网时，同时考虑文档的近邻文档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从“文档层次（</a:t>
            </a:r>
            <a:r>
              <a:rPr lang="en-US" altLang="zh-CN" dirty="0" smtClean="0"/>
              <a:t>document level</a:t>
            </a:r>
            <a:r>
              <a:rPr lang="zh-CN" altLang="en-US" dirty="0" smtClean="0"/>
              <a:t>）”利用外部信息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容易引入噪音</a:t>
            </a:r>
            <a:endParaRPr lang="en-US" altLang="zh-CN" dirty="0" smtClean="0"/>
          </a:p>
          <a:p>
            <a:r>
              <a:rPr lang="en-US" altLang="zh-CN" dirty="0" smtClean="0"/>
              <a:t>LDA</a:t>
            </a:r>
          </a:p>
          <a:p>
            <a:pPr lvl="1"/>
            <a:r>
              <a:rPr lang="zh-CN" altLang="en-US" dirty="0"/>
              <a:t>通过</a:t>
            </a:r>
            <a:r>
              <a:rPr lang="zh-CN" altLang="en-US" dirty="0" smtClean="0"/>
              <a:t>主题分布的相似度来对候选关键词排序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从“主题层次</a:t>
            </a:r>
            <a:r>
              <a:rPr lang="zh-CN" altLang="en-US" dirty="0"/>
              <a:t>（</a:t>
            </a:r>
            <a:r>
              <a:rPr lang="en-US" altLang="zh-CN" dirty="0"/>
              <a:t>topic level</a:t>
            </a:r>
            <a:r>
              <a:rPr lang="zh-CN" altLang="en-US" dirty="0"/>
              <a:t>）</a:t>
            </a:r>
            <a:r>
              <a:rPr lang="zh-CN" altLang="en-US" dirty="0" smtClean="0"/>
              <a:t>”利用外部信息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由于主题一般是粗粒度的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倾向于推荐普通词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容易发生</a:t>
            </a:r>
            <a:r>
              <a:rPr lang="zh-CN" altLang="en-US" dirty="0"/>
              <a:t>主题漂移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7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在“词汇层次（</a:t>
            </a:r>
            <a:r>
              <a:rPr lang="en-US" altLang="zh-CN" dirty="0" smtClean="0"/>
              <a:t>word level</a:t>
            </a:r>
            <a:r>
              <a:rPr lang="zh-CN" altLang="en-US" dirty="0" smtClean="0"/>
              <a:t>）”利用外部信息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文档和关键词是对同一事物的描述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关键词抽取问题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dirty="0" smtClean="0">
                <a:sym typeface="Wingdings" panose="05000000000000000000" pitchFamily="2" charset="2"/>
              </a:rPr>
              <a:t>翻译问题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/>
        </p:nvGraphicFramePr>
        <p:xfrm>
          <a:off x="2339752" y="4437112"/>
          <a:ext cx="4176464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左右箭头 10"/>
          <p:cNvSpPr/>
          <p:nvPr/>
        </p:nvSpPr>
        <p:spPr>
          <a:xfrm>
            <a:off x="3923928" y="5949280"/>
            <a:ext cx="1216152" cy="484632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3829" y="55934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翻译</a:t>
            </a:r>
            <a:endParaRPr lang="zh-CN" altLang="en-US" sz="24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构建翻译对（</a:t>
                </a:r>
                <a:r>
                  <a:rPr lang="en-US" altLang="zh-CN" dirty="0" smtClean="0"/>
                  <a:t>translation pairs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学习两种语言间词汇的翻译概率（</a:t>
                </a:r>
                <a:r>
                  <a:rPr lang="en-US" altLang="zh-CN" dirty="0" smtClean="0"/>
                  <a:t>translation probabilities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利用</a:t>
                </a:r>
                <a:r>
                  <a:rPr lang="en-US" altLang="zh-CN" dirty="0"/>
                  <a:t>SMT</a:t>
                </a:r>
                <a:r>
                  <a:rPr lang="zh-CN" altLang="en-US" dirty="0"/>
                  <a:t>中的词对齐（</a:t>
                </a:r>
                <a:r>
                  <a:rPr lang="en-US" altLang="zh-CN" dirty="0"/>
                  <a:t>word alignment</a:t>
                </a:r>
                <a:r>
                  <a:rPr lang="zh-CN" altLang="en-US" dirty="0"/>
                  <a:t>）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给一个新的文档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计算每个候选关键词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的似然概率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按照候选关键词的值进行排序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408" b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5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-</a:t>
            </a:r>
            <a:r>
              <a:rPr lang="zh-CN" altLang="en-US" dirty="0"/>
              <a:t>构建</a:t>
            </a:r>
            <a:r>
              <a:rPr lang="zh-CN" altLang="en-US" dirty="0" smtClean="0"/>
              <a:t>翻译对集合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将文档标题或摘要看作近似用关键词语言写成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大部分文档有标题或摘要信息</a:t>
            </a:r>
            <a:endParaRPr lang="en-US" altLang="zh-CN" dirty="0" smtClean="0"/>
          </a:p>
          <a:p>
            <a:pPr lvl="1"/>
            <a:r>
              <a:rPr lang="zh-CN" altLang="en-US" dirty="0"/>
              <a:t>将</a:t>
            </a:r>
            <a:r>
              <a:rPr lang="zh-CN" altLang="en-US" dirty="0" smtClean="0"/>
              <a:t>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摘要与文档正文形成翻译对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摘要、文档往往较长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直接使用词对齐算法效率较低、效果较差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摘要的时候怎么办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-</a:t>
            </a:r>
            <a:r>
              <a:rPr lang="zh-CN" altLang="en-US" dirty="0"/>
              <a:t>构建翻译对集合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给定标题和文档，提出两种构建翻译对的办法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采样</a:t>
                </a:r>
                <a:r>
                  <a:rPr lang="zh-CN" altLang="en-US" dirty="0" smtClean="0"/>
                  <a:t>法（</a:t>
                </a:r>
                <a:r>
                  <a:rPr lang="en-US" altLang="zh-CN" dirty="0" smtClean="0"/>
                  <a:t>sampling</a:t>
                </a:r>
                <a:r>
                  <a:rPr lang="zh-CN" altLang="en-US" dirty="0" smtClean="0"/>
                  <a:t>）：将较长的文档进行抽样，直到与标题长度一致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基于词在文档中的重要性（</a:t>
                </a:r>
                <a:r>
                  <a:rPr lang="en-US" altLang="zh-CN" dirty="0" smtClean="0"/>
                  <a:t>TFIDF</a:t>
                </a:r>
                <a:r>
                  <a:rPr lang="zh-CN" altLang="en-US" dirty="0" smtClean="0"/>
                  <a:t>）进行采样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分割法（</a:t>
                </a:r>
                <a:r>
                  <a:rPr lang="en-US" altLang="zh-CN" dirty="0" smtClean="0"/>
                  <a:t>split</a:t>
                </a:r>
                <a:r>
                  <a:rPr lang="zh-CN" altLang="en-US" dirty="0" smtClean="0"/>
                  <a:t>）：将较长文档划分为句子，用每句话与标题构成一个翻译对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只有句子与标题之间相似度大于某个阈值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zh-CN" altLang="en-US" dirty="0" smtClean="0"/>
                  <a:t>才放入训练集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0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句子对齐算法采用</a:t>
            </a:r>
            <a:r>
              <a:rPr lang="en-US" altLang="zh-CN" dirty="0" smtClean="0"/>
              <a:t>IBM Model-1</a:t>
            </a:r>
            <a:r>
              <a:rPr lang="zh-CN" altLang="en-US" dirty="0" smtClean="0"/>
              <a:t>的工具</a:t>
            </a:r>
            <a:r>
              <a:rPr lang="en-US" altLang="zh-CN" dirty="0" smtClean="0"/>
              <a:t>GIZA++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</a:t>
            </a:r>
            <a:r>
              <a:rPr lang="en-US" altLang="zh-CN" dirty="0" smtClean="0"/>
              <a:t>13,702</a:t>
            </a:r>
            <a:r>
              <a:rPr lang="zh-CN" altLang="en-US" dirty="0" smtClean="0"/>
              <a:t>篇中文新闻上进行试验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6637703" cy="472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6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1626"/>
            <a:ext cx="8229600" cy="432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2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关键词抽取的经典方法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23528" y="2249488"/>
          <a:ext cx="8363272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关键词</a:t>
            </a:r>
            <a:r>
              <a:rPr lang="zh-CN" altLang="en-US" dirty="0" smtClean="0"/>
              <a:t>生成举例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文档题目</a:t>
            </a:r>
            <a:r>
              <a:rPr lang="zh-CN" altLang="en-US" dirty="0"/>
              <a:t>：“以军方称伊朗能造核弹 可能据此对伊朗动武”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504" y="3284984"/>
          <a:ext cx="8928992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323"/>
                <a:gridCol w="740266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方法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推荐关键词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标准答案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核武器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以色列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143624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SMT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”,“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动武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”,“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以军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”,“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以色列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”,“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军事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”,“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核武器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”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TFIDF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动武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核弹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以军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据此</a:t>
                      </a:r>
                      <a:r>
                        <a:rPr kumimoji="0" lang="en-US" altLang="zh-CN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"</a:t>
                      </a:r>
                      <a:endParaRPr lang="en-US" altLang="zh-CN" sz="2000" dirty="0" smtClean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+mj-ea"/>
                          <a:ea typeface="+mj-ea"/>
                        </a:rPr>
                        <a:t>TextRank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可能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据此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核弹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动武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LDA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美国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谈判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以色列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制裁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+mj-ea"/>
                          <a:ea typeface="+mj-ea"/>
                        </a:rPr>
                        <a:t>ExpandRank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伊朗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以色列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黎巴嫩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美国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","</a:t>
                      </a:r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以军</a:t>
                      </a:r>
                      <a:r>
                        <a:rPr lang="en-US" altLang="zh-CN" sz="2000" dirty="0" smtClean="0">
                          <a:latin typeface="+mj-ea"/>
                          <a:ea typeface="+mj-ea"/>
                        </a:rPr>
                        <a:t>"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机器翻译技术可以有效解决词汇差异问题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推荐更符合文档主题的关键词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甚至能够胜任关键词生成任务</a:t>
            </a:r>
            <a:endParaRPr lang="en-US" altLang="zh-CN" dirty="0" smtClean="0"/>
          </a:p>
          <a:p>
            <a:r>
              <a:rPr lang="zh-CN" altLang="en-US" dirty="0" smtClean="0"/>
              <a:t>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摘要与文档能够构建高质量的翻译对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对于新闻文档而言，正文第一句也可以用来构建</a:t>
            </a:r>
            <a:r>
              <a:rPr lang="zh-CN" altLang="en-US" dirty="0"/>
              <a:t>高质量</a:t>
            </a:r>
            <a:r>
              <a:rPr lang="zh-CN" altLang="en-US" dirty="0" smtClean="0"/>
              <a:t>翻译对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2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24205" indent="-514350"/>
            <a:r>
              <a:rPr lang="zh-CN" altLang="en-US" dirty="0" smtClean="0"/>
              <a:t>利用</a:t>
            </a:r>
            <a:r>
              <a:rPr lang="zh-CN" altLang="en-US" dirty="0" smtClean="0"/>
              <a:t>循环神经网络</a:t>
            </a:r>
            <a:r>
              <a:rPr lang="zh-CN" altLang="en-US" dirty="0" smtClean="0"/>
              <a:t>进行</a:t>
            </a:r>
            <a:r>
              <a:rPr lang="zh-CN" altLang="en-US" dirty="0"/>
              <a:t>关键词抽取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Keyphrase</a:t>
            </a:r>
            <a:r>
              <a:rPr lang="en-US" altLang="zh-CN" dirty="0"/>
              <a:t> Extraction Using Deep Recurrent Neural Networks on Twitter. </a:t>
            </a:r>
            <a:r>
              <a:rPr lang="en-US" altLang="zh-CN" dirty="0" smtClean="0"/>
              <a:t>EMNLP'16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1" y="914400"/>
            <a:ext cx="9152381" cy="5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800600" y="1143000"/>
            <a:ext cx="3886200" cy="543153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：</a:t>
            </a:r>
            <a:r>
              <a:rPr lang="en-US" altLang="zh-CN" i="1" dirty="0" smtClean="0"/>
              <a:t>True</a:t>
            </a:r>
            <a:r>
              <a:rPr lang="en-US" altLang="zh-CN" dirty="0" smtClean="0"/>
              <a:t> and </a:t>
            </a:r>
            <a:r>
              <a:rPr lang="en-US" altLang="zh-CN" i="1" dirty="0"/>
              <a:t>False</a:t>
            </a:r>
            <a:r>
              <a:rPr lang="en-US" altLang="zh-CN" dirty="0"/>
              <a:t> indicating whether the current word </a:t>
            </a:r>
            <a:r>
              <a:rPr lang="en-US" altLang="zh-CN" dirty="0" smtClean="0"/>
              <a:t>is keyword</a:t>
            </a:r>
          </a:p>
          <a:p>
            <a:endParaRPr lang="en-US" altLang="zh-CN" dirty="0"/>
          </a:p>
          <a:p>
            <a:r>
              <a:rPr lang="en-US" altLang="zh-CN" dirty="0" smtClean="0"/>
              <a:t>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：</a:t>
            </a:r>
            <a:r>
              <a:rPr lang="en-US" altLang="zh-CN" i="1" dirty="0" smtClean="0"/>
              <a:t>Single</a:t>
            </a:r>
            <a:r>
              <a:rPr lang="en-US" altLang="zh-CN" dirty="0"/>
              <a:t>, </a:t>
            </a:r>
            <a:r>
              <a:rPr lang="en-US" altLang="zh-CN" i="1" dirty="0"/>
              <a:t>Begin</a:t>
            </a:r>
            <a:r>
              <a:rPr lang="en-US" altLang="zh-CN" dirty="0"/>
              <a:t>, </a:t>
            </a:r>
            <a:r>
              <a:rPr lang="en-US" altLang="zh-CN" i="1" dirty="0" smtClean="0"/>
              <a:t>Middle</a:t>
            </a:r>
            <a:r>
              <a:rPr lang="en-US" altLang="zh-CN" dirty="0"/>
              <a:t>, </a:t>
            </a:r>
            <a:r>
              <a:rPr lang="en-US" altLang="zh-CN" i="1" dirty="0"/>
              <a:t>End</a:t>
            </a:r>
            <a:r>
              <a:rPr lang="en-US" altLang="zh-CN" dirty="0"/>
              <a:t> and </a:t>
            </a:r>
            <a:r>
              <a:rPr lang="en-US" altLang="zh-CN" i="1" dirty="0"/>
              <a:t>Not</a:t>
            </a:r>
            <a:r>
              <a:rPr lang="en-US" altLang="zh-CN" dirty="0"/>
              <a:t> indicating the current word is a </a:t>
            </a:r>
            <a:r>
              <a:rPr lang="en-US" altLang="zh-CN" dirty="0" smtClean="0"/>
              <a:t>single keyword</a:t>
            </a:r>
            <a:r>
              <a:rPr lang="en-US" altLang="zh-CN" dirty="0"/>
              <a:t>, the beginning of a </a:t>
            </a:r>
            <a:r>
              <a:rPr lang="en-US" altLang="zh-CN" dirty="0" err="1"/>
              <a:t>keyphrase</a:t>
            </a:r>
            <a:r>
              <a:rPr lang="en-US" altLang="zh-CN" dirty="0"/>
              <a:t> ……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" y="1752600"/>
            <a:ext cx="4504762" cy="39142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6276486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Two output layers are combined via linear superposition into the objective function.</a:t>
            </a:r>
            <a:endParaRPr lang="zh-CN" altLang="en-US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0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2400" y="11430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Hashtag as a </a:t>
            </a:r>
            <a:r>
              <a:rPr lang="en-US" altLang="zh-CN" sz="2000" dirty="0" err="1">
                <a:latin typeface="方正姚体" panose="02010601030101010101" pitchFamily="2" charset="-122"/>
                <a:ea typeface="方正姚体" panose="02010601030101010101" pitchFamily="2" charset="-122"/>
              </a:rPr>
              <a:t>keyphrase</a:t>
            </a:r>
            <a:r>
              <a:rPr lang="en-US" altLang="zh-CN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 of the </a:t>
            </a:r>
            <a:r>
              <a:rPr lang="en-US" altLang="zh-CN" sz="20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tweet to evaluate</a:t>
            </a:r>
            <a:endParaRPr lang="zh-CN" altLang="en-US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77" y="1752600"/>
            <a:ext cx="3979443" cy="4828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381" y="2105190"/>
            <a:ext cx="4295238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62000"/>
            <a:ext cx="4295238" cy="26476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" y="3575514"/>
            <a:ext cx="8980952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762000" y="533400"/>
            <a:ext cx="7772400" cy="5715000"/>
          </a:xfrm>
          <a:prstGeom prst="wedgeRoundRectCallout">
            <a:avLst>
              <a:gd name="adj1" fmla="val -50057"/>
              <a:gd name="adj2" fmla="val 29124"/>
              <a:gd name="adj3" fmla="val 16667"/>
            </a:avLst>
          </a:prstGeom>
          <a:ln w="57150">
            <a:solidFill>
              <a:schemeClr val="tx1"/>
            </a:solidFill>
          </a:ln>
        </p:spPr>
        <p:txBody>
          <a:bodyPr/>
          <a:lstStyle/>
          <a:p>
            <a:r>
              <a:rPr lang="en-US" altLang="zh-CN" sz="6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Thank You!</a:t>
            </a:r>
            <a:endParaRPr lang="zh-CN" altLang="en-US" sz="6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8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zh-CN" altLang="en-US" dirty="0"/>
              <a:t>监督方法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转化为二分类问题</a:t>
            </a:r>
            <a:endParaRPr lang="en-US" altLang="zh-CN" dirty="0"/>
          </a:p>
          <a:p>
            <a:pPr lvl="1"/>
            <a:r>
              <a:rPr lang="zh-CN" altLang="en-US" dirty="0" smtClean="0"/>
              <a:t>判断某个候选关键词是否为关键词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Frank</a:t>
            </a:r>
            <a:r>
              <a:rPr lang="zh-CN" altLang="en-US" dirty="0"/>
              <a:t> </a:t>
            </a:r>
            <a:r>
              <a:rPr lang="en-US" altLang="zh-CN" dirty="0" smtClean="0"/>
              <a:t>1999</a:t>
            </a:r>
            <a:r>
              <a:rPr lang="zh-CN" altLang="en-US" dirty="0" smtClean="0"/>
              <a:t>采用朴素贝叶斯分类器</a:t>
            </a:r>
            <a:endParaRPr lang="zh-CN" altLang="en-US" dirty="0"/>
          </a:p>
          <a:p>
            <a:pPr lvl="1"/>
            <a:r>
              <a:rPr lang="en-US" altLang="zh-CN" dirty="0" err="1" smtClean="0"/>
              <a:t>Turney</a:t>
            </a:r>
            <a:r>
              <a:rPr lang="en-US" altLang="zh-CN" dirty="0" smtClean="0"/>
              <a:t> 2000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C4.5</a:t>
            </a:r>
            <a:r>
              <a:rPr lang="zh-CN" altLang="en-US" dirty="0" smtClean="0"/>
              <a:t>决策树分类器</a:t>
            </a:r>
            <a:endParaRPr lang="en-US" altLang="zh-CN" dirty="0" smtClean="0"/>
          </a:p>
          <a:p>
            <a:r>
              <a:rPr lang="zh-CN" altLang="en-US" dirty="0"/>
              <a:t>转化</a:t>
            </a:r>
            <a:r>
              <a:rPr lang="zh-CN" altLang="en-US" dirty="0" smtClean="0"/>
              <a:t>为多分类多标签问题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传统文本分类方法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受限词表作为候选关键词集合（分类标签）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/>
        </p:nvGraphicFramePr>
        <p:xfrm>
          <a:off x="395536" y="5589240"/>
          <a:ext cx="8352928" cy="1111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6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无监督方法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词频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smtClean="0"/>
              <a:t>TFIDF</a:t>
            </a:r>
            <a:r>
              <a:rPr lang="zh-CN" altLang="en-US" dirty="0" smtClean="0"/>
              <a:t>及其变形对候选关键词进行排序</a:t>
            </a:r>
            <a:endParaRPr lang="en-US" altLang="zh-CN" dirty="0" smtClean="0"/>
          </a:p>
          <a:p>
            <a:r>
              <a:rPr lang="zh-CN" altLang="en-US" dirty="0" smtClean="0"/>
              <a:t>图方法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Rada</a:t>
            </a:r>
            <a:r>
              <a:rPr lang="en-US" altLang="zh-CN" dirty="0" smtClean="0"/>
              <a:t> 2004: PageRank </a:t>
            </a:r>
            <a:r>
              <a:rPr lang="en-US" altLang="zh-CN" dirty="0" smtClean="0">
                <a:sym typeface="Wingdings" panose="05000000000000000000" pitchFamily="2" charset="2"/>
              </a:rPr>
              <a:t> </a:t>
            </a:r>
            <a:r>
              <a:rPr lang="en-US" altLang="zh-CN" dirty="0" err="1" smtClean="0"/>
              <a:t>TextRank</a:t>
            </a:r>
            <a:endParaRPr lang="en-US" altLang="zh-CN" dirty="0"/>
          </a:p>
          <a:p>
            <a:pPr lvl="1"/>
            <a:r>
              <a:rPr lang="en-US" altLang="zh-CN" dirty="0" smtClean="0"/>
              <a:t>Huang 2006</a:t>
            </a:r>
            <a:r>
              <a:rPr lang="en-US" altLang="zh-CN" dirty="0"/>
              <a:t>: </a:t>
            </a:r>
            <a:r>
              <a:rPr lang="zh-CN" altLang="en-US" dirty="0"/>
              <a:t>复杂网络统计性质</a:t>
            </a:r>
          </a:p>
          <a:p>
            <a:pPr lvl="1"/>
            <a:r>
              <a:rPr lang="en-US" altLang="zh-CN" dirty="0" err="1" smtClean="0"/>
              <a:t>Litvak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dirty="0" smtClean="0"/>
              <a:t>Last 2007: HITS</a:t>
            </a:r>
          </a:p>
        </p:txBody>
      </p:sp>
    </p:spTree>
    <p:extLst>
      <p:ext uri="{BB962C8B-B14F-4D97-AF65-F5344CB8AC3E}">
        <p14:creationId xmlns:p14="http://schemas.microsoft.com/office/powerpoint/2010/main" val="8551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词频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Term-frequency inverse document-frequency (TFIDF)</a:t>
            </a:r>
          </a:p>
          <a:p>
            <a:pPr lvl="1"/>
            <a:r>
              <a:rPr lang="en-US" altLang="zh-CN" dirty="0" smtClean="0"/>
              <a:t>TF: the </a:t>
            </a:r>
            <a:r>
              <a:rPr lang="en-US" altLang="zh-CN" b="1" dirty="0" smtClean="0"/>
              <a:t>importance </a:t>
            </a:r>
            <a:r>
              <a:rPr lang="en-US" altLang="zh-CN" dirty="0" smtClean="0"/>
              <a:t>of the term within the document</a:t>
            </a:r>
          </a:p>
          <a:p>
            <a:pPr lvl="1"/>
            <a:r>
              <a:rPr lang="en-US" altLang="zh-CN" dirty="0" smtClean="0"/>
              <a:t>IDF: </a:t>
            </a:r>
            <a:r>
              <a:rPr lang="en-US" altLang="zh-CN" dirty="0"/>
              <a:t>the </a:t>
            </a:r>
            <a:r>
              <a:rPr lang="en-US" altLang="zh-CN" b="1" dirty="0"/>
              <a:t>informativeness</a:t>
            </a:r>
            <a:r>
              <a:rPr lang="en-US" altLang="zh-CN" dirty="0"/>
              <a:t> of </a:t>
            </a:r>
            <a:r>
              <a:rPr lang="en-US" altLang="zh-CN" dirty="0" smtClean="0"/>
              <a:t>the term in the document set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75656" y="4077072"/>
                <a:ext cx="6408712" cy="97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800" i="1" dirty="0">
                              <a:solidFill>
                                <a:prstClr val="black"/>
                              </a:solidFill>
                              <a:latin typeface="Georgia"/>
                            </a:rPr>
                            <m:t>TFIDF</m:t>
                          </m:r>
                          <m:r>
                            <m:rPr>
                              <m:nor/>
                            </m:rPr>
                            <a:rPr lang="en-US" altLang="zh-CN" sz="2800" i="1" dirty="0">
                              <a:solidFill>
                                <a:prstClr val="black"/>
                              </a:solidFill>
                              <a:latin typeface="Georgia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𝑡𝑓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en-US" altLang="zh-CN" sz="280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}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i="1" dirty="0" smtClean="0">
                  <a:solidFill>
                    <a:prstClr val="black"/>
                  </a:solidFill>
                  <a:latin typeface="Georgi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077072"/>
                <a:ext cx="6408712" cy="9764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3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TextRank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132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7504" y="3805609"/>
            <a:ext cx="3511561" cy="2935757"/>
            <a:chOff x="3033861" y="1251520"/>
            <a:chExt cx="2161877" cy="1821308"/>
          </a:xfrm>
        </p:grpSpPr>
        <p:sp>
          <p:nvSpPr>
            <p:cNvPr id="7" name="圆角矩形 6"/>
            <p:cNvSpPr/>
            <p:nvPr/>
          </p:nvSpPr>
          <p:spPr>
            <a:xfrm>
              <a:off x="3033861" y="1251520"/>
              <a:ext cx="2161877" cy="1821308"/>
            </a:xfrm>
            <a:prstGeom prst="roundRect">
              <a:avLst>
                <a:gd name="adj" fmla="val 10000"/>
              </a:avLst>
            </a:prstGeom>
            <a:blipFill rotWithShape="0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3087205" y="1304864"/>
              <a:ext cx="2055189" cy="1714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algn="ctr" defTabSz="2400300" fontAlgn="auto">
                <a:lnSpc>
                  <a:spcPct val="90000"/>
                </a:lnSpc>
                <a:spcAft>
                  <a:spcPct val="35000"/>
                </a:spcAft>
              </a:pPr>
              <a:endParaRPr lang="zh-CN" altLang="en-US" sz="5400">
                <a:solidFill>
                  <a:prstClr val="white"/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17032"/>
            <a:ext cx="56388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39951" y="4797152"/>
                <a:ext cx="4353243" cy="198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R(w): w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PageRank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值</a:t>
                </a:r>
                <a:endParaRPr lang="en-US" altLang="zh-CN" sz="2400" dirty="0" smtClean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O(w): w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的出度</a:t>
                </a:r>
                <a:endParaRPr lang="en-US" altLang="zh-CN" sz="2400" dirty="0" smtClean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𝑗</m:t>
                        </m:r>
                      </m:sub>
                    </m:sSub>
                    <m:r>
                      <a:rPr lang="en-US" altLang="zh-CN" sz="2400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边上的权重</m:t>
                    </m:r>
                  </m:oMath>
                </a14:m>
                <a:endParaRPr lang="en-US" altLang="zh-CN" sz="2400" dirty="0" smtClean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V: 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节点集合</a:t>
                </a:r>
                <a:endParaRPr lang="en-US" altLang="zh-CN" sz="2400" dirty="0" smtClean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𝜆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ea typeface="+mj-ea"/>
                      </a:rPr>
                      <m:t>: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平滑因子</a:t>
                </a:r>
                <a:endParaRPr lang="en-US" altLang="zh-CN" sz="2400" dirty="0">
                  <a:solidFill>
                    <a:prstClr val="black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1" y="4797152"/>
                <a:ext cx="4353243" cy="1985095"/>
              </a:xfrm>
              <a:prstGeom prst="rect">
                <a:avLst/>
              </a:prstGeom>
              <a:blipFill rotWithShape="0">
                <a:blip r:embed="rId10"/>
                <a:stretch>
                  <a:fillRect l="-1821" t="-2454" r="-420" b="-5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经典无</a:t>
            </a:r>
            <a:r>
              <a:rPr lang="zh-CN" altLang="en-US" dirty="0" smtClean="0"/>
              <a:t>监督方法小结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536" y="3429000"/>
          <a:ext cx="822960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7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3">
            <a:lumMod val="20000"/>
            <a:lumOff val="80000"/>
          </a:schemeClr>
        </a:solidFill>
      </a:spPr>
      <a:bodyPr/>
      <a:lstStyle>
        <a:defPPr>
          <a:defRPr sz="3200" b="1"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1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2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3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4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5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6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7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5300</TotalTime>
  <Words>1984</Words>
  <Application>Microsoft Office PowerPoint</Application>
  <PresentationFormat>全屏显示(4:3)</PresentationFormat>
  <Paragraphs>269</Paragraphs>
  <Slides>47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29</vt:i4>
      </vt:variant>
      <vt:variant>
        <vt:lpstr>幻灯片标题</vt:lpstr>
      </vt:variant>
      <vt:variant>
        <vt:i4>47</vt:i4>
      </vt:variant>
    </vt:vector>
  </HeadingPairs>
  <TitlesOfParts>
    <vt:vector size="85" baseType="lpstr">
      <vt:lpstr>方正姚体</vt:lpstr>
      <vt:lpstr>宋体</vt:lpstr>
      <vt:lpstr>微软雅黑</vt:lpstr>
      <vt:lpstr>Arial</vt:lpstr>
      <vt:lpstr>Cambria Math</vt:lpstr>
      <vt:lpstr>Georgia</vt:lpstr>
      <vt:lpstr>Trebuchet MS</vt:lpstr>
      <vt:lpstr>Wingdings</vt:lpstr>
      <vt:lpstr>Wingdings 2</vt:lpstr>
      <vt:lpstr>默认设计模板</vt:lpstr>
      <vt:lpstr>都市</vt:lpstr>
      <vt:lpstr>1_都市</vt:lpstr>
      <vt:lpstr>2_都市</vt:lpstr>
      <vt:lpstr>3_都市</vt:lpstr>
      <vt:lpstr>4_都市</vt:lpstr>
      <vt:lpstr>5_都市</vt:lpstr>
      <vt:lpstr>6_都市</vt:lpstr>
      <vt:lpstr>7_都市</vt:lpstr>
      <vt:lpstr>8_都市</vt:lpstr>
      <vt:lpstr>9_都市</vt:lpstr>
      <vt:lpstr>10_都市</vt:lpstr>
      <vt:lpstr>11_都市</vt:lpstr>
      <vt:lpstr>12_都市</vt:lpstr>
      <vt:lpstr>13_都市</vt:lpstr>
      <vt:lpstr>14_都市</vt:lpstr>
      <vt:lpstr>15_都市</vt:lpstr>
      <vt:lpstr>16_都市</vt:lpstr>
      <vt:lpstr>17_都市</vt:lpstr>
      <vt:lpstr>18_都市</vt:lpstr>
      <vt:lpstr>19_都市</vt:lpstr>
      <vt:lpstr>20_都市</vt:lpstr>
      <vt:lpstr>21_都市</vt:lpstr>
      <vt:lpstr>22_都市</vt:lpstr>
      <vt:lpstr>23_都市</vt:lpstr>
      <vt:lpstr>24_都市</vt:lpstr>
      <vt:lpstr>25_都市</vt:lpstr>
      <vt:lpstr>26_都市</vt:lpstr>
      <vt:lpstr>27_都市</vt:lpstr>
      <vt:lpstr>关键词抽取方法研究  高望 2018-3-23</vt:lpstr>
      <vt:lpstr>问题描述</vt:lpstr>
      <vt:lpstr>关键词抽取的典型应用场景</vt:lpstr>
      <vt:lpstr>关键词抽取的经典方法</vt:lpstr>
      <vt:lpstr>有监督方法</vt:lpstr>
      <vt:lpstr>无监督方法</vt:lpstr>
      <vt:lpstr>词频方法</vt:lpstr>
      <vt:lpstr>TextRank</vt:lpstr>
      <vt:lpstr>经典无监督方法小结</vt:lpstr>
      <vt:lpstr>存在问题</vt:lpstr>
      <vt:lpstr>研究思路</vt:lpstr>
      <vt:lpstr>通过文档词聚类构建主题 进行关键词抽取</vt:lpstr>
      <vt:lpstr>研究动机与方法</vt:lpstr>
      <vt:lpstr>算法细节</vt:lpstr>
      <vt:lpstr>实验结果</vt:lpstr>
      <vt:lpstr>实验结果</vt:lpstr>
      <vt:lpstr>小结</vt:lpstr>
      <vt:lpstr>综合利用隐含主题模型和文档结构 进行关键词抽取</vt:lpstr>
      <vt:lpstr>研究思路</vt:lpstr>
      <vt:lpstr>研究方法</vt:lpstr>
      <vt:lpstr>研究方法</vt:lpstr>
      <vt:lpstr>研究方法</vt:lpstr>
      <vt:lpstr>示例</vt:lpstr>
      <vt:lpstr>实验</vt:lpstr>
      <vt:lpstr>参数影响</vt:lpstr>
      <vt:lpstr>不同偏好参数设置的影响</vt:lpstr>
      <vt:lpstr>与其他方法比较</vt:lpstr>
      <vt:lpstr>与其他方法比较</vt:lpstr>
      <vt:lpstr>小结</vt:lpstr>
      <vt:lpstr>利用机器翻译模型进行关键词抽取</vt:lpstr>
      <vt:lpstr>研究问题</vt:lpstr>
      <vt:lpstr>相关工作</vt:lpstr>
      <vt:lpstr>研究思路</vt:lpstr>
      <vt:lpstr>研究方法</vt:lpstr>
      <vt:lpstr>研究方法-构建翻译对集合</vt:lpstr>
      <vt:lpstr>研究方法-构建翻译对集合</vt:lpstr>
      <vt:lpstr>实验设置</vt:lpstr>
      <vt:lpstr>实验结果</vt:lpstr>
      <vt:lpstr>实验结果</vt:lpstr>
      <vt:lpstr>实验结果-关键词生成举例</vt:lpstr>
      <vt:lpstr>小结</vt:lpstr>
      <vt:lpstr>利用循环神经网络进行关键词抽取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喵楽嗰咪</dc:creator>
  <cp:lastModifiedBy>User</cp:lastModifiedBy>
  <cp:revision>331</cp:revision>
  <cp:lastPrinted>1601-01-01T00:00:00Z</cp:lastPrinted>
  <dcterms:created xsi:type="dcterms:W3CDTF">2014-11-19T01:38:48Z</dcterms:created>
  <dcterms:modified xsi:type="dcterms:W3CDTF">2018-03-21T23:44:50Z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